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59" r:id="rId3"/>
    <p:sldId id="257" r:id="rId4"/>
    <p:sldId id="258" r:id="rId5"/>
    <p:sldId id="260" r:id="rId6"/>
    <p:sldId id="264" r:id="rId7"/>
    <p:sldId id="261" r:id="rId8"/>
    <p:sldId id="265" r:id="rId9"/>
    <p:sldId id="262" r:id="rId10"/>
    <p:sldId id="263" r:id="rId11"/>
    <p:sldId id="266" r:id="rId12"/>
    <p:sldId id="272" r:id="rId13"/>
    <p:sldId id="273" r:id="rId14"/>
    <p:sldId id="274" r:id="rId15"/>
    <p:sldId id="275" r:id="rId16"/>
    <p:sldId id="276" r:id="rId17"/>
    <p:sldId id="277" r:id="rId18"/>
    <p:sldId id="270" r:id="rId19"/>
    <p:sldId id="268" r:id="rId20"/>
    <p:sldId id="278" r:id="rId21"/>
    <p:sldId id="279" r:id="rId22"/>
    <p:sldId id="280"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9" autoAdjust="0"/>
    <p:restoredTop sz="94660"/>
  </p:normalViewPr>
  <p:slideViewPr>
    <p:cSldViewPr>
      <p:cViewPr varScale="1">
        <p:scale>
          <a:sx n="40" d="100"/>
          <a:sy n="40" d="100"/>
        </p:scale>
        <p:origin x="-83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2027C4-4C75-4FAA-9AE4-E0B9670AE633}"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s-ES"/>
        </a:p>
      </dgm:t>
    </dgm:pt>
    <dgm:pt modelId="{31DCD984-F3C1-4CAF-8AD3-6110EE418E7F}">
      <dgm:prSet phldrT="[Texto]"/>
      <dgm:spPr/>
      <dgm:t>
        <a:bodyPr/>
        <a:lstStyle/>
        <a:p>
          <a:r>
            <a:rPr lang="en-GB" dirty="0" smtClean="0"/>
            <a:t>The  study of </a:t>
          </a:r>
          <a:r>
            <a:rPr lang="en-GB" b="1" dirty="0" smtClean="0"/>
            <a:t>PRONUNCIATION</a:t>
          </a:r>
          <a:r>
            <a:rPr lang="en-GB" dirty="0" smtClean="0"/>
            <a:t> consists of two fields:</a:t>
          </a:r>
          <a:endParaRPr lang="es-ES" dirty="0"/>
        </a:p>
      </dgm:t>
    </dgm:pt>
    <dgm:pt modelId="{0AC9E2C4-4281-4547-A99F-0B49C19E250B}" type="parTrans" cxnId="{008C759D-AE21-4FD9-BC38-309FD27C7290}">
      <dgm:prSet/>
      <dgm:spPr/>
      <dgm:t>
        <a:bodyPr/>
        <a:lstStyle/>
        <a:p>
          <a:endParaRPr lang="es-ES"/>
        </a:p>
      </dgm:t>
    </dgm:pt>
    <dgm:pt modelId="{2B9CDF5A-ADCB-4E98-BD6F-D8E61117EECA}" type="sibTrans" cxnId="{008C759D-AE21-4FD9-BC38-309FD27C7290}">
      <dgm:prSet/>
      <dgm:spPr/>
      <dgm:t>
        <a:bodyPr/>
        <a:lstStyle/>
        <a:p>
          <a:endParaRPr lang="es-ES"/>
        </a:p>
      </dgm:t>
    </dgm:pt>
    <dgm:pt modelId="{C9D890AD-57E7-4F1B-AD75-932B3C8A37B3}">
      <dgm:prSet phldrT="[Texto]"/>
      <dgm:spPr/>
      <dgm:t>
        <a:bodyPr/>
        <a:lstStyle/>
        <a:p>
          <a:r>
            <a:rPr lang="en-GB" b="1" dirty="0" smtClean="0"/>
            <a:t>PHONETICS </a:t>
          </a:r>
          <a:endParaRPr lang="es-ES" dirty="0"/>
        </a:p>
      </dgm:t>
    </dgm:pt>
    <dgm:pt modelId="{07DED3E6-03BB-440E-97BD-2C3EEA7A8852}" type="parTrans" cxnId="{30D46167-86A3-46E4-B003-B650300392BC}">
      <dgm:prSet/>
      <dgm:spPr/>
      <dgm:t>
        <a:bodyPr/>
        <a:lstStyle/>
        <a:p>
          <a:endParaRPr lang="es-ES"/>
        </a:p>
      </dgm:t>
    </dgm:pt>
    <dgm:pt modelId="{CB7DC3CE-4B12-4EDC-A8C8-14AE7360A396}" type="sibTrans" cxnId="{30D46167-86A3-46E4-B003-B650300392BC}">
      <dgm:prSet/>
      <dgm:spPr/>
      <dgm:t>
        <a:bodyPr/>
        <a:lstStyle/>
        <a:p>
          <a:endParaRPr lang="es-ES"/>
        </a:p>
      </dgm:t>
    </dgm:pt>
    <dgm:pt modelId="{3DE95465-6AD3-4D7B-BECE-1CC569C3546A}">
      <dgm:prSet phldrT="[Texto]"/>
      <dgm:spPr/>
      <dgm:t>
        <a:bodyPr/>
        <a:lstStyle/>
        <a:p>
          <a:r>
            <a:rPr lang="en-GB" b="1" dirty="0" smtClean="0"/>
            <a:t>PHONOLOGY</a:t>
          </a:r>
          <a:endParaRPr lang="es-ES" dirty="0"/>
        </a:p>
      </dgm:t>
    </dgm:pt>
    <dgm:pt modelId="{ADFA79C1-A8EF-479F-A8AB-F5583B77186B}" type="parTrans" cxnId="{4B63ABC4-21E5-4515-BE60-6042A98A751E}">
      <dgm:prSet/>
      <dgm:spPr/>
      <dgm:t>
        <a:bodyPr/>
        <a:lstStyle/>
        <a:p>
          <a:endParaRPr lang="es-ES"/>
        </a:p>
      </dgm:t>
    </dgm:pt>
    <dgm:pt modelId="{86C8ADE0-BAFF-4F8A-BAB2-BBB813112B88}" type="sibTrans" cxnId="{4B63ABC4-21E5-4515-BE60-6042A98A751E}">
      <dgm:prSet/>
      <dgm:spPr/>
      <dgm:t>
        <a:bodyPr/>
        <a:lstStyle/>
        <a:p>
          <a:endParaRPr lang="es-ES"/>
        </a:p>
      </dgm:t>
    </dgm:pt>
    <dgm:pt modelId="{027AF0A9-0AD0-46F2-B2B5-AB9F677F0563}" type="pres">
      <dgm:prSet presAssocID="{FE2027C4-4C75-4FAA-9AE4-E0B9670AE633}" presName="hierChild1" presStyleCnt="0">
        <dgm:presLayoutVars>
          <dgm:orgChart val="1"/>
          <dgm:chPref val="1"/>
          <dgm:dir/>
          <dgm:animOne val="branch"/>
          <dgm:animLvl val="lvl"/>
          <dgm:resizeHandles/>
        </dgm:presLayoutVars>
      </dgm:prSet>
      <dgm:spPr/>
      <dgm:t>
        <a:bodyPr/>
        <a:lstStyle/>
        <a:p>
          <a:endParaRPr lang="es-ES"/>
        </a:p>
      </dgm:t>
    </dgm:pt>
    <dgm:pt modelId="{820DDBD5-0A55-46F0-BA0D-C8267D32B3E1}" type="pres">
      <dgm:prSet presAssocID="{31DCD984-F3C1-4CAF-8AD3-6110EE418E7F}" presName="hierRoot1" presStyleCnt="0">
        <dgm:presLayoutVars>
          <dgm:hierBranch val="init"/>
        </dgm:presLayoutVars>
      </dgm:prSet>
      <dgm:spPr/>
    </dgm:pt>
    <dgm:pt modelId="{DB8A79A9-999B-471D-85A5-EECB62EEFA4F}" type="pres">
      <dgm:prSet presAssocID="{31DCD984-F3C1-4CAF-8AD3-6110EE418E7F}" presName="rootComposite1" presStyleCnt="0"/>
      <dgm:spPr/>
    </dgm:pt>
    <dgm:pt modelId="{D126B572-8ECE-45F9-A495-EA9A14DE641A}" type="pres">
      <dgm:prSet presAssocID="{31DCD984-F3C1-4CAF-8AD3-6110EE418E7F}" presName="rootText1" presStyleLbl="node0" presStyleIdx="0" presStyleCnt="1" custScaleX="142407" custLinFactNeighborX="-1567" custLinFactNeighborY="-37941">
        <dgm:presLayoutVars>
          <dgm:chPref val="3"/>
        </dgm:presLayoutVars>
      </dgm:prSet>
      <dgm:spPr/>
      <dgm:t>
        <a:bodyPr/>
        <a:lstStyle/>
        <a:p>
          <a:endParaRPr lang="es-ES"/>
        </a:p>
      </dgm:t>
    </dgm:pt>
    <dgm:pt modelId="{F4AB9A32-5E4E-42AA-B994-62C92A23F1D8}" type="pres">
      <dgm:prSet presAssocID="{31DCD984-F3C1-4CAF-8AD3-6110EE418E7F}" presName="rootConnector1" presStyleLbl="node1" presStyleIdx="0" presStyleCnt="0"/>
      <dgm:spPr/>
      <dgm:t>
        <a:bodyPr/>
        <a:lstStyle/>
        <a:p>
          <a:endParaRPr lang="es-ES"/>
        </a:p>
      </dgm:t>
    </dgm:pt>
    <dgm:pt modelId="{EB2C72B2-4F1F-41FF-B72F-BED9EE91A134}" type="pres">
      <dgm:prSet presAssocID="{31DCD984-F3C1-4CAF-8AD3-6110EE418E7F}" presName="hierChild2" presStyleCnt="0"/>
      <dgm:spPr/>
    </dgm:pt>
    <dgm:pt modelId="{26DC9D68-D35F-4506-AE30-8C017F98C546}" type="pres">
      <dgm:prSet presAssocID="{07DED3E6-03BB-440E-97BD-2C3EEA7A8852}" presName="Name37" presStyleLbl="parChTrans1D2" presStyleIdx="0" presStyleCnt="2"/>
      <dgm:spPr/>
      <dgm:t>
        <a:bodyPr/>
        <a:lstStyle/>
        <a:p>
          <a:endParaRPr lang="es-ES"/>
        </a:p>
      </dgm:t>
    </dgm:pt>
    <dgm:pt modelId="{B2A37AC9-1681-46A4-9D52-34610AC235DF}" type="pres">
      <dgm:prSet presAssocID="{C9D890AD-57E7-4F1B-AD75-932B3C8A37B3}" presName="hierRoot2" presStyleCnt="0">
        <dgm:presLayoutVars>
          <dgm:hierBranch val="init"/>
        </dgm:presLayoutVars>
      </dgm:prSet>
      <dgm:spPr/>
    </dgm:pt>
    <dgm:pt modelId="{B814C8E1-7B62-4A28-A82B-C74E774B94BC}" type="pres">
      <dgm:prSet presAssocID="{C9D890AD-57E7-4F1B-AD75-932B3C8A37B3}" presName="rootComposite" presStyleCnt="0"/>
      <dgm:spPr/>
    </dgm:pt>
    <dgm:pt modelId="{6317482B-AE3B-4E0F-883B-7214DA6C5178}" type="pres">
      <dgm:prSet presAssocID="{C9D890AD-57E7-4F1B-AD75-932B3C8A37B3}" presName="rootText" presStyleLbl="node2" presStyleIdx="0" presStyleCnt="2" custScaleY="54539">
        <dgm:presLayoutVars>
          <dgm:chPref val="3"/>
        </dgm:presLayoutVars>
      </dgm:prSet>
      <dgm:spPr/>
      <dgm:t>
        <a:bodyPr/>
        <a:lstStyle/>
        <a:p>
          <a:endParaRPr lang="es-ES"/>
        </a:p>
      </dgm:t>
    </dgm:pt>
    <dgm:pt modelId="{3B36CA8B-4ABB-4304-BDFA-C7A0FCA509F9}" type="pres">
      <dgm:prSet presAssocID="{C9D890AD-57E7-4F1B-AD75-932B3C8A37B3}" presName="rootConnector" presStyleLbl="node2" presStyleIdx="0" presStyleCnt="2"/>
      <dgm:spPr/>
      <dgm:t>
        <a:bodyPr/>
        <a:lstStyle/>
        <a:p>
          <a:endParaRPr lang="es-ES"/>
        </a:p>
      </dgm:t>
    </dgm:pt>
    <dgm:pt modelId="{78E63C1B-EA18-4A48-8D6A-DF8000054BD0}" type="pres">
      <dgm:prSet presAssocID="{C9D890AD-57E7-4F1B-AD75-932B3C8A37B3}" presName="hierChild4" presStyleCnt="0"/>
      <dgm:spPr/>
    </dgm:pt>
    <dgm:pt modelId="{B7F1AA89-F535-45D1-B739-0E74EBC666A2}" type="pres">
      <dgm:prSet presAssocID="{C9D890AD-57E7-4F1B-AD75-932B3C8A37B3}" presName="hierChild5" presStyleCnt="0"/>
      <dgm:spPr/>
    </dgm:pt>
    <dgm:pt modelId="{EE014423-A7A3-49E5-B78C-1174AE7D6A78}" type="pres">
      <dgm:prSet presAssocID="{ADFA79C1-A8EF-479F-A8AB-F5583B77186B}" presName="Name37" presStyleLbl="parChTrans1D2" presStyleIdx="1" presStyleCnt="2"/>
      <dgm:spPr/>
      <dgm:t>
        <a:bodyPr/>
        <a:lstStyle/>
        <a:p>
          <a:endParaRPr lang="es-ES"/>
        </a:p>
      </dgm:t>
    </dgm:pt>
    <dgm:pt modelId="{BBDF7D6C-701A-4AA6-B7B4-5217A77FA0D9}" type="pres">
      <dgm:prSet presAssocID="{3DE95465-6AD3-4D7B-BECE-1CC569C3546A}" presName="hierRoot2" presStyleCnt="0">
        <dgm:presLayoutVars>
          <dgm:hierBranch val="init"/>
        </dgm:presLayoutVars>
      </dgm:prSet>
      <dgm:spPr/>
    </dgm:pt>
    <dgm:pt modelId="{E4815CA2-0DDB-4F47-B696-B8E6F7A3EF8D}" type="pres">
      <dgm:prSet presAssocID="{3DE95465-6AD3-4D7B-BECE-1CC569C3546A}" presName="rootComposite" presStyleCnt="0"/>
      <dgm:spPr/>
    </dgm:pt>
    <dgm:pt modelId="{2A25B4DA-4D1F-4724-84FF-9D2B340DC82B}" type="pres">
      <dgm:prSet presAssocID="{3DE95465-6AD3-4D7B-BECE-1CC569C3546A}" presName="rootText" presStyleLbl="node2" presStyleIdx="1" presStyleCnt="2" custScaleX="117545" custScaleY="48322">
        <dgm:presLayoutVars>
          <dgm:chPref val="3"/>
        </dgm:presLayoutVars>
      </dgm:prSet>
      <dgm:spPr/>
      <dgm:t>
        <a:bodyPr/>
        <a:lstStyle/>
        <a:p>
          <a:endParaRPr lang="es-ES"/>
        </a:p>
      </dgm:t>
    </dgm:pt>
    <dgm:pt modelId="{88ACA974-A5B7-4B85-9DA8-60D40027E401}" type="pres">
      <dgm:prSet presAssocID="{3DE95465-6AD3-4D7B-BECE-1CC569C3546A}" presName="rootConnector" presStyleLbl="node2" presStyleIdx="1" presStyleCnt="2"/>
      <dgm:spPr/>
      <dgm:t>
        <a:bodyPr/>
        <a:lstStyle/>
        <a:p>
          <a:endParaRPr lang="es-ES"/>
        </a:p>
      </dgm:t>
    </dgm:pt>
    <dgm:pt modelId="{8798E354-F1C1-46BF-90B0-649C4D3FF175}" type="pres">
      <dgm:prSet presAssocID="{3DE95465-6AD3-4D7B-BECE-1CC569C3546A}" presName="hierChild4" presStyleCnt="0"/>
      <dgm:spPr/>
    </dgm:pt>
    <dgm:pt modelId="{E2306E96-5FF3-4C1E-90E8-A490CA1D3D75}" type="pres">
      <dgm:prSet presAssocID="{3DE95465-6AD3-4D7B-BECE-1CC569C3546A}" presName="hierChild5" presStyleCnt="0"/>
      <dgm:spPr/>
    </dgm:pt>
    <dgm:pt modelId="{ECB14B78-5541-41EC-A616-6A8DD626C2C8}" type="pres">
      <dgm:prSet presAssocID="{31DCD984-F3C1-4CAF-8AD3-6110EE418E7F}" presName="hierChild3" presStyleCnt="0"/>
      <dgm:spPr/>
    </dgm:pt>
  </dgm:ptLst>
  <dgm:cxnLst>
    <dgm:cxn modelId="{AC1F42B2-D538-4EC1-849D-80CD18ACD8FD}" type="presOf" srcId="{C9D890AD-57E7-4F1B-AD75-932B3C8A37B3}" destId="{3B36CA8B-4ABB-4304-BDFA-C7A0FCA509F9}" srcOrd="1" destOrd="0" presId="urn:microsoft.com/office/officeart/2005/8/layout/orgChart1"/>
    <dgm:cxn modelId="{4B63ABC4-21E5-4515-BE60-6042A98A751E}" srcId="{31DCD984-F3C1-4CAF-8AD3-6110EE418E7F}" destId="{3DE95465-6AD3-4D7B-BECE-1CC569C3546A}" srcOrd="1" destOrd="0" parTransId="{ADFA79C1-A8EF-479F-A8AB-F5583B77186B}" sibTransId="{86C8ADE0-BAFF-4F8A-BAB2-BBB813112B88}"/>
    <dgm:cxn modelId="{A7028292-9D4C-4F3B-94AE-4757FD426E50}" type="presOf" srcId="{ADFA79C1-A8EF-479F-A8AB-F5583B77186B}" destId="{EE014423-A7A3-49E5-B78C-1174AE7D6A78}" srcOrd="0" destOrd="0" presId="urn:microsoft.com/office/officeart/2005/8/layout/orgChart1"/>
    <dgm:cxn modelId="{98D0DF62-0695-4672-8EF3-E1FDDEF9A298}" type="presOf" srcId="{3DE95465-6AD3-4D7B-BECE-1CC569C3546A}" destId="{88ACA974-A5B7-4B85-9DA8-60D40027E401}" srcOrd="1" destOrd="0" presId="urn:microsoft.com/office/officeart/2005/8/layout/orgChart1"/>
    <dgm:cxn modelId="{96044B74-6631-4835-B34C-17B76E666AC9}" type="presOf" srcId="{31DCD984-F3C1-4CAF-8AD3-6110EE418E7F}" destId="{D126B572-8ECE-45F9-A495-EA9A14DE641A}" srcOrd="0" destOrd="0" presId="urn:microsoft.com/office/officeart/2005/8/layout/orgChart1"/>
    <dgm:cxn modelId="{8B227641-1B44-49AD-8E55-91372F8B44BB}" type="presOf" srcId="{07DED3E6-03BB-440E-97BD-2C3EEA7A8852}" destId="{26DC9D68-D35F-4506-AE30-8C017F98C546}" srcOrd="0" destOrd="0" presId="urn:microsoft.com/office/officeart/2005/8/layout/orgChart1"/>
    <dgm:cxn modelId="{786933D4-9F36-4770-8235-542B0E67ADA1}" type="presOf" srcId="{3DE95465-6AD3-4D7B-BECE-1CC569C3546A}" destId="{2A25B4DA-4D1F-4724-84FF-9D2B340DC82B}" srcOrd="0" destOrd="0" presId="urn:microsoft.com/office/officeart/2005/8/layout/orgChart1"/>
    <dgm:cxn modelId="{0EF9F105-53F4-48D2-B735-941A9C07765C}" type="presOf" srcId="{FE2027C4-4C75-4FAA-9AE4-E0B9670AE633}" destId="{027AF0A9-0AD0-46F2-B2B5-AB9F677F0563}" srcOrd="0" destOrd="0" presId="urn:microsoft.com/office/officeart/2005/8/layout/orgChart1"/>
    <dgm:cxn modelId="{3C2E43C5-4C6C-49C6-B897-081381247C9D}" type="presOf" srcId="{C9D890AD-57E7-4F1B-AD75-932B3C8A37B3}" destId="{6317482B-AE3B-4E0F-883B-7214DA6C5178}" srcOrd="0" destOrd="0" presId="urn:microsoft.com/office/officeart/2005/8/layout/orgChart1"/>
    <dgm:cxn modelId="{008C759D-AE21-4FD9-BC38-309FD27C7290}" srcId="{FE2027C4-4C75-4FAA-9AE4-E0B9670AE633}" destId="{31DCD984-F3C1-4CAF-8AD3-6110EE418E7F}" srcOrd="0" destOrd="0" parTransId="{0AC9E2C4-4281-4547-A99F-0B49C19E250B}" sibTransId="{2B9CDF5A-ADCB-4E98-BD6F-D8E61117EECA}"/>
    <dgm:cxn modelId="{C0500D45-9540-4E88-BD65-5662649C9323}" type="presOf" srcId="{31DCD984-F3C1-4CAF-8AD3-6110EE418E7F}" destId="{F4AB9A32-5E4E-42AA-B994-62C92A23F1D8}" srcOrd="1" destOrd="0" presId="urn:microsoft.com/office/officeart/2005/8/layout/orgChart1"/>
    <dgm:cxn modelId="{30D46167-86A3-46E4-B003-B650300392BC}" srcId="{31DCD984-F3C1-4CAF-8AD3-6110EE418E7F}" destId="{C9D890AD-57E7-4F1B-AD75-932B3C8A37B3}" srcOrd="0" destOrd="0" parTransId="{07DED3E6-03BB-440E-97BD-2C3EEA7A8852}" sibTransId="{CB7DC3CE-4B12-4EDC-A8C8-14AE7360A396}"/>
    <dgm:cxn modelId="{9BF14EAB-DE8D-469C-95DE-8BA1EB0DFF93}" type="presParOf" srcId="{027AF0A9-0AD0-46F2-B2B5-AB9F677F0563}" destId="{820DDBD5-0A55-46F0-BA0D-C8267D32B3E1}" srcOrd="0" destOrd="0" presId="urn:microsoft.com/office/officeart/2005/8/layout/orgChart1"/>
    <dgm:cxn modelId="{2078962D-3669-4790-BB5F-318A01D3DC92}" type="presParOf" srcId="{820DDBD5-0A55-46F0-BA0D-C8267D32B3E1}" destId="{DB8A79A9-999B-471D-85A5-EECB62EEFA4F}" srcOrd="0" destOrd="0" presId="urn:microsoft.com/office/officeart/2005/8/layout/orgChart1"/>
    <dgm:cxn modelId="{079F81B9-33A3-4C7C-B554-9C080E223702}" type="presParOf" srcId="{DB8A79A9-999B-471D-85A5-EECB62EEFA4F}" destId="{D126B572-8ECE-45F9-A495-EA9A14DE641A}" srcOrd="0" destOrd="0" presId="urn:microsoft.com/office/officeart/2005/8/layout/orgChart1"/>
    <dgm:cxn modelId="{F02F280B-A513-4973-A67A-BCE5262A4004}" type="presParOf" srcId="{DB8A79A9-999B-471D-85A5-EECB62EEFA4F}" destId="{F4AB9A32-5E4E-42AA-B994-62C92A23F1D8}" srcOrd="1" destOrd="0" presId="urn:microsoft.com/office/officeart/2005/8/layout/orgChart1"/>
    <dgm:cxn modelId="{9E4516F5-FC28-4E4A-B2B2-2A2F37E951BF}" type="presParOf" srcId="{820DDBD5-0A55-46F0-BA0D-C8267D32B3E1}" destId="{EB2C72B2-4F1F-41FF-B72F-BED9EE91A134}" srcOrd="1" destOrd="0" presId="urn:microsoft.com/office/officeart/2005/8/layout/orgChart1"/>
    <dgm:cxn modelId="{114B5D1E-8C32-478B-A522-A4D1A4F8222F}" type="presParOf" srcId="{EB2C72B2-4F1F-41FF-B72F-BED9EE91A134}" destId="{26DC9D68-D35F-4506-AE30-8C017F98C546}" srcOrd="0" destOrd="0" presId="urn:microsoft.com/office/officeart/2005/8/layout/orgChart1"/>
    <dgm:cxn modelId="{668AFA0C-131B-49F1-91A6-4123F39A03A0}" type="presParOf" srcId="{EB2C72B2-4F1F-41FF-B72F-BED9EE91A134}" destId="{B2A37AC9-1681-46A4-9D52-34610AC235DF}" srcOrd="1" destOrd="0" presId="urn:microsoft.com/office/officeart/2005/8/layout/orgChart1"/>
    <dgm:cxn modelId="{3C08CC36-A451-4DCE-8D87-E4307BD226ED}" type="presParOf" srcId="{B2A37AC9-1681-46A4-9D52-34610AC235DF}" destId="{B814C8E1-7B62-4A28-A82B-C74E774B94BC}" srcOrd="0" destOrd="0" presId="urn:microsoft.com/office/officeart/2005/8/layout/orgChart1"/>
    <dgm:cxn modelId="{192E0D6A-4E2C-4D5D-8F55-3C6A25AFCD78}" type="presParOf" srcId="{B814C8E1-7B62-4A28-A82B-C74E774B94BC}" destId="{6317482B-AE3B-4E0F-883B-7214DA6C5178}" srcOrd="0" destOrd="0" presId="urn:microsoft.com/office/officeart/2005/8/layout/orgChart1"/>
    <dgm:cxn modelId="{BC12BA57-C02F-4585-8AF6-6278581A6E22}" type="presParOf" srcId="{B814C8E1-7B62-4A28-A82B-C74E774B94BC}" destId="{3B36CA8B-4ABB-4304-BDFA-C7A0FCA509F9}" srcOrd="1" destOrd="0" presId="urn:microsoft.com/office/officeart/2005/8/layout/orgChart1"/>
    <dgm:cxn modelId="{FABC32F4-62A6-4AFE-812F-11E73AA9B8E8}" type="presParOf" srcId="{B2A37AC9-1681-46A4-9D52-34610AC235DF}" destId="{78E63C1B-EA18-4A48-8D6A-DF8000054BD0}" srcOrd="1" destOrd="0" presId="urn:microsoft.com/office/officeart/2005/8/layout/orgChart1"/>
    <dgm:cxn modelId="{995B52BF-9357-475E-8AD0-3802C55F0375}" type="presParOf" srcId="{B2A37AC9-1681-46A4-9D52-34610AC235DF}" destId="{B7F1AA89-F535-45D1-B739-0E74EBC666A2}" srcOrd="2" destOrd="0" presId="urn:microsoft.com/office/officeart/2005/8/layout/orgChart1"/>
    <dgm:cxn modelId="{37C7719B-2D2E-43C9-97E7-7101B16B662C}" type="presParOf" srcId="{EB2C72B2-4F1F-41FF-B72F-BED9EE91A134}" destId="{EE014423-A7A3-49E5-B78C-1174AE7D6A78}" srcOrd="2" destOrd="0" presId="urn:microsoft.com/office/officeart/2005/8/layout/orgChart1"/>
    <dgm:cxn modelId="{683FC9CC-0F1B-4EB9-9B1A-247E220B4143}" type="presParOf" srcId="{EB2C72B2-4F1F-41FF-B72F-BED9EE91A134}" destId="{BBDF7D6C-701A-4AA6-B7B4-5217A77FA0D9}" srcOrd="3" destOrd="0" presId="urn:microsoft.com/office/officeart/2005/8/layout/orgChart1"/>
    <dgm:cxn modelId="{BF63EA7B-B3F5-4B23-AAED-8D36EDB34496}" type="presParOf" srcId="{BBDF7D6C-701A-4AA6-B7B4-5217A77FA0D9}" destId="{E4815CA2-0DDB-4F47-B696-B8E6F7A3EF8D}" srcOrd="0" destOrd="0" presId="urn:microsoft.com/office/officeart/2005/8/layout/orgChart1"/>
    <dgm:cxn modelId="{305088F3-0C96-409C-A34C-C3DBCD5A2624}" type="presParOf" srcId="{E4815CA2-0DDB-4F47-B696-B8E6F7A3EF8D}" destId="{2A25B4DA-4D1F-4724-84FF-9D2B340DC82B}" srcOrd="0" destOrd="0" presId="urn:microsoft.com/office/officeart/2005/8/layout/orgChart1"/>
    <dgm:cxn modelId="{77B2C079-10D9-49BE-B637-3683EF31CA0B}" type="presParOf" srcId="{E4815CA2-0DDB-4F47-B696-B8E6F7A3EF8D}" destId="{88ACA974-A5B7-4B85-9DA8-60D40027E401}" srcOrd="1" destOrd="0" presId="urn:microsoft.com/office/officeart/2005/8/layout/orgChart1"/>
    <dgm:cxn modelId="{84D79532-4056-4B87-AAA6-F8955DE97161}" type="presParOf" srcId="{BBDF7D6C-701A-4AA6-B7B4-5217A77FA0D9}" destId="{8798E354-F1C1-46BF-90B0-649C4D3FF175}" srcOrd="1" destOrd="0" presId="urn:microsoft.com/office/officeart/2005/8/layout/orgChart1"/>
    <dgm:cxn modelId="{F2A1E394-8A8D-4F17-97CC-FB77E6199E18}" type="presParOf" srcId="{BBDF7D6C-701A-4AA6-B7B4-5217A77FA0D9}" destId="{E2306E96-5FF3-4C1E-90E8-A490CA1D3D75}" srcOrd="2" destOrd="0" presId="urn:microsoft.com/office/officeart/2005/8/layout/orgChart1"/>
    <dgm:cxn modelId="{B445F342-5891-462B-B7E4-D2F250DC37E9}" type="presParOf" srcId="{820DDBD5-0A55-46F0-BA0D-C8267D32B3E1}" destId="{ECB14B78-5541-41EC-A616-6A8DD626C2C8}"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AA2446-7A90-4D3C-B0FA-25121B6574A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FC7C8BBA-CDB1-4016-A9DC-58562B687474}">
      <dgm:prSet phldrT="[Texto]"/>
      <dgm:spPr/>
      <dgm:t>
        <a:bodyPr/>
        <a:lstStyle/>
        <a:p>
          <a:pPr rtl="0"/>
          <a:r>
            <a:rPr lang="en-US" altLang="zh-TW" noProof="0" dirty="0" smtClean="0"/>
            <a:t>Phonetics  is the study of  </a:t>
          </a:r>
          <a:r>
            <a:rPr lang="en-US" altLang="zh-TW" dirty="0" smtClean="0"/>
            <a:t>human </a:t>
          </a:r>
          <a:r>
            <a:rPr lang="en-US" altLang="zh-TW" noProof="0" dirty="0" smtClean="0"/>
            <a:t>speech sounds.</a:t>
          </a:r>
          <a:endParaRPr lang="es-ES" dirty="0"/>
        </a:p>
      </dgm:t>
    </dgm:pt>
    <dgm:pt modelId="{CB99278A-B1AE-4C98-889F-56449EACA825}" type="parTrans" cxnId="{6E182A2C-74DE-47CB-B010-9A7FBD6B0247}">
      <dgm:prSet/>
      <dgm:spPr/>
      <dgm:t>
        <a:bodyPr/>
        <a:lstStyle/>
        <a:p>
          <a:endParaRPr lang="es-ES"/>
        </a:p>
      </dgm:t>
    </dgm:pt>
    <dgm:pt modelId="{AD9EC85A-8F39-4E20-ABAF-87176D1E095F}" type="sibTrans" cxnId="{6E182A2C-74DE-47CB-B010-9A7FBD6B0247}">
      <dgm:prSet/>
      <dgm:spPr/>
      <dgm:t>
        <a:bodyPr/>
        <a:lstStyle/>
        <a:p>
          <a:endParaRPr lang="es-ES"/>
        </a:p>
      </dgm:t>
    </dgm:pt>
    <dgm:pt modelId="{D95A7922-BDF6-4668-8F73-4A19EFBAB095}">
      <dgm:prSet phldrT="[Texto]"/>
      <dgm:spPr>
        <a:solidFill>
          <a:schemeClr val="accent2"/>
        </a:solidFill>
      </dgm:spPr>
      <dgm:t>
        <a:bodyPr/>
        <a:lstStyle/>
        <a:p>
          <a:r>
            <a:rPr lang="en-US" altLang="zh-TW" noProof="0" dirty="0" err="1" smtClean="0"/>
            <a:t>Articulatory</a:t>
          </a:r>
          <a:r>
            <a:rPr lang="en-US" altLang="zh-TW" noProof="0" dirty="0" smtClean="0"/>
            <a:t> phonetics</a:t>
          </a:r>
          <a:endParaRPr lang="es-ES" dirty="0"/>
        </a:p>
      </dgm:t>
    </dgm:pt>
    <dgm:pt modelId="{67F767D7-DFC3-4F43-A242-2B6E2FFA3B5A}" type="parTrans" cxnId="{BE93C677-3E98-4506-816A-8F7EE3CD41CE}">
      <dgm:prSet/>
      <dgm:spPr/>
      <dgm:t>
        <a:bodyPr/>
        <a:lstStyle/>
        <a:p>
          <a:endParaRPr lang="es-ES"/>
        </a:p>
      </dgm:t>
    </dgm:pt>
    <dgm:pt modelId="{345F8BC2-9A98-42A6-8AD0-B66883DF7AB8}" type="sibTrans" cxnId="{BE93C677-3E98-4506-816A-8F7EE3CD41CE}">
      <dgm:prSet/>
      <dgm:spPr/>
      <dgm:t>
        <a:bodyPr/>
        <a:lstStyle/>
        <a:p>
          <a:endParaRPr lang="es-ES"/>
        </a:p>
      </dgm:t>
    </dgm:pt>
    <dgm:pt modelId="{E4105EB0-A6E2-445C-9653-9C20F50324D2}">
      <dgm:prSet phldrT="[Texto]"/>
      <dgm:spPr>
        <a:solidFill>
          <a:schemeClr val="accent4">
            <a:lumMod val="75000"/>
          </a:schemeClr>
        </a:solidFill>
      </dgm:spPr>
      <dgm:t>
        <a:bodyPr/>
        <a:lstStyle/>
        <a:p>
          <a:r>
            <a:rPr lang="en-US" altLang="zh-TW" noProof="0" dirty="0" smtClean="0"/>
            <a:t>Acoustic phonetics </a:t>
          </a:r>
          <a:endParaRPr lang="es-ES" dirty="0"/>
        </a:p>
      </dgm:t>
    </dgm:pt>
    <dgm:pt modelId="{6342E8BE-92C1-4446-8D2C-D070C5525593}" type="parTrans" cxnId="{6ABC6215-BDCB-419F-8DEF-213DCCB8C7AD}">
      <dgm:prSet/>
      <dgm:spPr/>
      <dgm:t>
        <a:bodyPr/>
        <a:lstStyle/>
        <a:p>
          <a:endParaRPr lang="es-ES"/>
        </a:p>
      </dgm:t>
    </dgm:pt>
    <dgm:pt modelId="{2E019735-6A16-4C74-B33F-9E27B3D2882E}" type="sibTrans" cxnId="{6ABC6215-BDCB-419F-8DEF-213DCCB8C7AD}">
      <dgm:prSet/>
      <dgm:spPr/>
      <dgm:t>
        <a:bodyPr/>
        <a:lstStyle/>
        <a:p>
          <a:endParaRPr lang="es-ES"/>
        </a:p>
      </dgm:t>
    </dgm:pt>
    <dgm:pt modelId="{64A699BF-BAE8-495A-80AA-C44DE664ABA0}">
      <dgm:prSet phldrT="[Texto]"/>
      <dgm:spPr>
        <a:solidFill>
          <a:srgbClr val="7030A0"/>
        </a:solidFill>
      </dgm:spPr>
      <dgm:t>
        <a:bodyPr/>
        <a:lstStyle/>
        <a:p>
          <a:r>
            <a:rPr lang="en-US" altLang="zh-TW" noProof="0" dirty="0" smtClean="0"/>
            <a:t>Auditory phonetics </a:t>
          </a:r>
          <a:endParaRPr lang="es-ES" dirty="0"/>
        </a:p>
      </dgm:t>
    </dgm:pt>
    <dgm:pt modelId="{8463C305-40B6-4E63-A233-52A64713517D}" type="parTrans" cxnId="{2B29F5CB-C617-4D4B-8B1D-DB188652D398}">
      <dgm:prSet/>
      <dgm:spPr/>
      <dgm:t>
        <a:bodyPr/>
        <a:lstStyle/>
        <a:p>
          <a:endParaRPr lang="es-ES"/>
        </a:p>
      </dgm:t>
    </dgm:pt>
    <dgm:pt modelId="{63686B04-505D-4EEE-933B-6F84C9171838}" type="sibTrans" cxnId="{2B29F5CB-C617-4D4B-8B1D-DB188652D398}">
      <dgm:prSet/>
      <dgm:spPr/>
      <dgm:t>
        <a:bodyPr/>
        <a:lstStyle/>
        <a:p>
          <a:endParaRPr lang="es-ES"/>
        </a:p>
      </dgm:t>
    </dgm:pt>
    <dgm:pt modelId="{1904EB99-5A6C-40B4-9049-0F7C24437789}" type="pres">
      <dgm:prSet presAssocID="{2AAA2446-7A90-4D3C-B0FA-25121B6574A4}" presName="hierChild1" presStyleCnt="0">
        <dgm:presLayoutVars>
          <dgm:orgChart val="1"/>
          <dgm:chPref val="1"/>
          <dgm:dir/>
          <dgm:animOne val="branch"/>
          <dgm:animLvl val="lvl"/>
          <dgm:resizeHandles/>
        </dgm:presLayoutVars>
      </dgm:prSet>
      <dgm:spPr/>
      <dgm:t>
        <a:bodyPr/>
        <a:lstStyle/>
        <a:p>
          <a:endParaRPr lang="es-ES"/>
        </a:p>
      </dgm:t>
    </dgm:pt>
    <dgm:pt modelId="{C06D30AE-55FE-4B44-BF7A-48B67C33BE5B}" type="pres">
      <dgm:prSet presAssocID="{FC7C8BBA-CDB1-4016-A9DC-58562B687474}" presName="hierRoot1" presStyleCnt="0">
        <dgm:presLayoutVars>
          <dgm:hierBranch val="init"/>
        </dgm:presLayoutVars>
      </dgm:prSet>
      <dgm:spPr/>
    </dgm:pt>
    <dgm:pt modelId="{B369EFBA-97D5-4A08-A685-632885FBF295}" type="pres">
      <dgm:prSet presAssocID="{FC7C8BBA-CDB1-4016-A9DC-58562B687474}" presName="rootComposite1" presStyleCnt="0"/>
      <dgm:spPr/>
    </dgm:pt>
    <dgm:pt modelId="{E4849EFD-9DF8-469A-A782-4DB54052C669}" type="pres">
      <dgm:prSet presAssocID="{FC7C8BBA-CDB1-4016-A9DC-58562B687474}" presName="rootText1" presStyleLbl="node0" presStyleIdx="0" presStyleCnt="1" custScaleX="257935" custScaleY="82913" custLinFactY="-933" custLinFactNeighborX="-5608" custLinFactNeighborY="-100000">
        <dgm:presLayoutVars>
          <dgm:chPref val="3"/>
        </dgm:presLayoutVars>
      </dgm:prSet>
      <dgm:spPr/>
      <dgm:t>
        <a:bodyPr/>
        <a:lstStyle/>
        <a:p>
          <a:endParaRPr lang="es-ES"/>
        </a:p>
      </dgm:t>
    </dgm:pt>
    <dgm:pt modelId="{886D6BA8-6C6D-4CD7-B9F9-DEE50724ABE2}" type="pres">
      <dgm:prSet presAssocID="{FC7C8BBA-CDB1-4016-A9DC-58562B687474}" presName="rootConnector1" presStyleLbl="node1" presStyleIdx="0" presStyleCnt="0"/>
      <dgm:spPr/>
      <dgm:t>
        <a:bodyPr/>
        <a:lstStyle/>
        <a:p>
          <a:endParaRPr lang="es-ES"/>
        </a:p>
      </dgm:t>
    </dgm:pt>
    <dgm:pt modelId="{2E1EA4CA-1693-469E-A046-92AD31E7CD14}" type="pres">
      <dgm:prSet presAssocID="{FC7C8BBA-CDB1-4016-A9DC-58562B687474}" presName="hierChild2" presStyleCnt="0"/>
      <dgm:spPr/>
    </dgm:pt>
    <dgm:pt modelId="{99D8A992-2E74-4BDF-806F-3D6648C2BBAC}" type="pres">
      <dgm:prSet presAssocID="{67F767D7-DFC3-4F43-A242-2B6E2FFA3B5A}" presName="Name37" presStyleLbl="parChTrans1D2" presStyleIdx="0" presStyleCnt="3"/>
      <dgm:spPr/>
      <dgm:t>
        <a:bodyPr/>
        <a:lstStyle/>
        <a:p>
          <a:endParaRPr lang="es-ES"/>
        </a:p>
      </dgm:t>
    </dgm:pt>
    <dgm:pt modelId="{34EA6524-CA2F-4802-829E-9B9E15A00B30}" type="pres">
      <dgm:prSet presAssocID="{D95A7922-BDF6-4668-8F73-4A19EFBAB095}" presName="hierRoot2" presStyleCnt="0">
        <dgm:presLayoutVars>
          <dgm:hierBranch val="r"/>
        </dgm:presLayoutVars>
      </dgm:prSet>
      <dgm:spPr/>
    </dgm:pt>
    <dgm:pt modelId="{2C6A0FA8-9319-4F70-A592-365C759D9826}" type="pres">
      <dgm:prSet presAssocID="{D95A7922-BDF6-4668-8F73-4A19EFBAB095}" presName="rootComposite" presStyleCnt="0"/>
      <dgm:spPr/>
    </dgm:pt>
    <dgm:pt modelId="{CF062BDD-5B80-46AB-B320-FC7C2C018352}" type="pres">
      <dgm:prSet presAssocID="{D95A7922-BDF6-4668-8F73-4A19EFBAB095}" presName="rootText" presStyleLbl="node2" presStyleIdx="0" presStyleCnt="3" custLinFactNeighborX="2781" custLinFactNeighborY="-68841">
        <dgm:presLayoutVars>
          <dgm:chPref val="3"/>
        </dgm:presLayoutVars>
      </dgm:prSet>
      <dgm:spPr/>
      <dgm:t>
        <a:bodyPr/>
        <a:lstStyle/>
        <a:p>
          <a:endParaRPr lang="es-ES"/>
        </a:p>
      </dgm:t>
    </dgm:pt>
    <dgm:pt modelId="{8785ED38-750B-4A5F-91CF-EFE3CDDAA461}" type="pres">
      <dgm:prSet presAssocID="{D95A7922-BDF6-4668-8F73-4A19EFBAB095}" presName="rootConnector" presStyleLbl="node2" presStyleIdx="0" presStyleCnt="3"/>
      <dgm:spPr/>
      <dgm:t>
        <a:bodyPr/>
        <a:lstStyle/>
        <a:p>
          <a:endParaRPr lang="es-ES"/>
        </a:p>
      </dgm:t>
    </dgm:pt>
    <dgm:pt modelId="{7092612D-1D3A-4555-B24A-B26FCF572262}" type="pres">
      <dgm:prSet presAssocID="{D95A7922-BDF6-4668-8F73-4A19EFBAB095}" presName="hierChild4" presStyleCnt="0"/>
      <dgm:spPr/>
    </dgm:pt>
    <dgm:pt modelId="{ECA1114A-6731-49A1-8FA1-1AB51B847F65}" type="pres">
      <dgm:prSet presAssocID="{D95A7922-BDF6-4668-8F73-4A19EFBAB095}" presName="hierChild5" presStyleCnt="0"/>
      <dgm:spPr/>
    </dgm:pt>
    <dgm:pt modelId="{AFAAC006-24E8-4CBF-9301-7CF5F239FFD8}" type="pres">
      <dgm:prSet presAssocID="{6342E8BE-92C1-4446-8D2C-D070C5525593}" presName="Name37" presStyleLbl="parChTrans1D2" presStyleIdx="1" presStyleCnt="3"/>
      <dgm:spPr/>
      <dgm:t>
        <a:bodyPr/>
        <a:lstStyle/>
        <a:p>
          <a:endParaRPr lang="es-ES"/>
        </a:p>
      </dgm:t>
    </dgm:pt>
    <dgm:pt modelId="{7A44CC5F-3ED7-41FD-BD8C-8E43927269DF}" type="pres">
      <dgm:prSet presAssocID="{E4105EB0-A6E2-445C-9653-9C20F50324D2}" presName="hierRoot2" presStyleCnt="0">
        <dgm:presLayoutVars>
          <dgm:hierBranch val="init"/>
        </dgm:presLayoutVars>
      </dgm:prSet>
      <dgm:spPr/>
    </dgm:pt>
    <dgm:pt modelId="{7EEBC561-E542-400C-A2F1-B774CC4ECCAA}" type="pres">
      <dgm:prSet presAssocID="{E4105EB0-A6E2-445C-9653-9C20F50324D2}" presName="rootComposite" presStyleCnt="0"/>
      <dgm:spPr/>
    </dgm:pt>
    <dgm:pt modelId="{AB95FECE-CA56-46E2-A335-AAF1F7ED05B9}" type="pres">
      <dgm:prSet presAssocID="{E4105EB0-A6E2-445C-9653-9C20F50324D2}" presName="rootText" presStyleLbl="node2" presStyleIdx="1" presStyleCnt="3" custLinFactNeighborX="-8876" custLinFactNeighborY="-68841">
        <dgm:presLayoutVars>
          <dgm:chPref val="3"/>
        </dgm:presLayoutVars>
      </dgm:prSet>
      <dgm:spPr/>
      <dgm:t>
        <a:bodyPr/>
        <a:lstStyle/>
        <a:p>
          <a:endParaRPr lang="es-ES"/>
        </a:p>
      </dgm:t>
    </dgm:pt>
    <dgm:pt modelId="{3A2F145D-24B6-469F-81B6-4DBFB4D44D7F}" type="pres">
      <dgm:prSet presAssocID="{E4105EB0-A6E2-445C-9653-9C20F50324D2}" presName="rootConnector" presStyleLbl="node2" presStyleIdx="1" presStyleCnt="3"/>
      <dgm:spPr/>
      <dgm:t>
        <a:bodyPr/>
        <a:lstStyle/>
        <a:p>
          <a:endParaRPr lang="es-ES"/>
        </a:p>
      </dgm:t>
    </dgm:pt>
    <dgm:pt modelId="{4BABBE88-B1E7-4D53-836E-5DBF4BF3DF0F}" type="pres">
      <dgm:prSet presAssocID="{E4105EB0-A6E2-445C-9653-9C20F50324D2}" presName="hierChild4" presStyleCnt="0"/>
      <dgm:spPr/>
    </dgm:pt>
    <dgm:pt modelId="{015A1E23-498E-4671-9D9E-F53BB95E08EF}" type="pres">
      <dgm:prSet presAssocID="{E4105EB0-A6E2-445C-9653-9C20F50324D2}" presName="hierChild5" presStyleCnt="0"/>
      <dgm:spPr/>
    </dgm:pt>
    <dgm:pt modelId="{B5919D63-3755-4D46-B0A6-5BB4F1EFE149}" type="pres">
      <dgm:prSet presAssocID="{8463C305-40B6-4E63-A233-52A64713517D}" presName="Name37" presStyleLbl="parChTrans1D2" presStyleIdx="2" presStyleCnt="3"/>
      <dgm:spPr/>
      <dgm:t>
        <a:bodyPr/>
        <a:lstStyle/>
        <a:p>
          <a:endParaRPr lang="es-ES"/>
        </a:p>
      </dgm:t>
    </dgm:pt>
    <dgm:pt modelId="{941CB6CD-A6F2-4085-A559-CFC35E0E131D}" type="pres">
      <dgm:prSet presAssocID="{64A699BF-BAE8-495A-80AA-C44DE664ABA0}" presName="hierRoot2" presStyleCnt="0">
        <dgm:presLayoutVars>
          <dgm:hierBranch val="init"/>
        </dgm:presLayoutVars>
      </dgm:prSet>
      <dgm:spPr/>
    </dgm:pt>
    <dgm:pt modelId="{9DE34757-E168-42CD-B023-79C13BBDFDD5}" type="pres">
      <dgm:prSet presAssocID="{64A699BF-BAE8-495A-80AA-C44DE664ABA0}" presName="rootComposite" presStyleCnt="0"/>
      <dgm:spPr/>
    </dgm:pt>
    <dgm:pt modelId="{B27C3281-E71D-49FD-9B58-9149AAAF6C57}" type="pres">
      <dgm:prSet presAssocID="{64A699BF-BAE8-495A-80AA-C44DE664ABA0}" presName="rootText" presStyleLbl="node2" presStyleIdx="2" presStyleCnt="3" custLinFactNeighborX="-12122" custLinFactNeighborY="-74448">
        <dgm:presLayoutVars>
          <dgm:chPref val="3"/>
        </dgm:presLayoutVars>
      </dgm:prSet>
      <dgm:spPr/>
      <dgm:t>
        <a:bodyPr/>
        <a:lstStyle/>
        <a:p>
          <a:endParaRPr lang="es-ES"/>
        </a:p>
      </dgm:t>
    </dgm:pt>
    <dgm:pt modelId="{FFD70897-BFDC-44E4-83C4-8814D19C90F6}" type="pres">
      <dgm:prSet presAssocID="{64A699BF-BAE8-495A-80AA-C44DE664ABA0}" presName="rootConnector" presStyleLbl="node2" presStyleIdx="2" presStyleCnt="3"/>
      <dgm:spPr/>
      <dgm:t>
        <a:bodyPr/>
        <a:lstStyle/>
        <a:p>
          <a:endParaRPr lang="es-ES"/>
        </a:p>
      </dgm:t>
    </dgm:pt>
    <dgm:pt modelId="{61DEC0E0-C2D9-42FB-B867-7C1522FB979C}" type="pres">
      <dgm:prSet presAssocID="{64A699BF-BAE8-495A-80AA-C44DE664ABA0}" presName="hierChild4" presStyleCnt="0"/>
      <dgm:spPr/>
    </dgm:pt>
    <dgm:pt modelId="{AEA05BCB-AADA-44D5-B994-1498D5E9B484}" type="pres">
      <dgm:prSet presAssocID="{64A699BF-BAE8-495A-80AA-C44DE664ABA0}" presName="hierChild5" presStyleCnt="0"/>
      <dgm:spPr/>
    </dgm:pt>
    <dgm:pt modelId="{220CC951-8BBF-4039-960B-D1693D958F19}" type="pres">
      <dgm:prSet presAssocID="{FC7C8BBA-CDB1-4016-A9DC-58562B687474}" presName="hierChild3" presStyleCnt="0"/>
      <dgm:spPr/>
    </dgm:pt>
  </dgm:ptLst>
  <dgm:cxnLst>
    <dgm:cxn modelId="{988E5D1B-F4EA-4EB0-815B-BF8A2635329E}" type="presOf" srcId="{E4105EB0-A6E2-445C-9653-9C20F50324D2}" destId="{AB95FECE-CA56-46E2-A335-AAF1F7ED05B9}" srcOrd="0" destOrd="0" presId="urn:microsoft.com/office/officeart/2005/8/layout/orgChart1"/>
    <dgm:cxn modelId="{C0A9B9F0-6E8C-4DF3-ABB9-FE0F4AED34B6}" type="presOf" srcId="{67F767D7-DFC3-4F43-A242-2B6E2FFA3B5A}" destId="{99D8A992-2E74-4BDF-806F-3D6648C2BBAC}" srcOrd="0" destOrd="0" presId="urn:microsoft.com/office/officeart/2005/8/layout/orgChart1"/>
    <dgm:cxn modelId="{91CAB946-A7DD-478B-AF48-D9E6A0A96F10}" type="presOf" srcId="{6342E8BE-92C1-4446-8D2C-D070C5525593}" destId="{AFAAC006-24E8-4CBF-9301-7CF5F239FFD8}" srcOrd="0" destOrd="0" presId="urn:microsoft.com/office/officeart/2005/8/layout/orgChart1"/>
    <dgm:cxn modelId="{D94C56AB-47AB-493B-8C5E-C44186E45276}" type="presOf" srcId="{D95A7922-BDF6-4668-8F73-4A19EFBAB095}" destId="{CF062BDD-5B80-46AB-B320-FC7C2C018352}" srcOrd="0" destOrd="0" presId="urn:microsoft.com/office/officeart/2005/8/layout/orgChart1"/>
    <dgm:cxn modelId="{3EEC0F1E-C08C-4EA9-B342-27B7D5F0D10F}" type="presOf" srcId="{8463C305-40B6-4E63-A233-52A64713517D}" destId="{B5919D63-3755-4D46-B0A6-5BB4F1EFE149}" srcOrd="0" destOrd="0" presId="urn:microsoft.com/office/officeart/2005/8/layout/orgChart1"/>
    <dgm:cxn modelId="{BE182873-BF31-435B-AC31-55C9A3A79938}" type="presOf" srcId="{64A699BF-BAE8-495A-80AA-C44DE664ABA0}" destId="{FFD70897-BFDC-44E4-83C4-8814D19C90F6}" srcOrd="1" destOrd="0" presId="urn:microsoft.com/office/officeart/2005/8/layout/orgChart1"/>
    <dgm:cxn modelId="{6ABC6215-BDCB-419F-8DEF-213DCCB8C7AD}" srcId="{FC7C8BBA-CDB1-4016-A9DC-58562B687474}" destId="{E4105EB0-A6E2-445C-9653-9C20F50324D2}" srcOrd="1" destOrd="0" parTransId="{6342E8BE-92C1-4446-8D2C-D070C5525593}" sibTransId="{2E019735-6A16-4C74-B33F-9E27B3D2882E}"/>
    <dgm:cxn modelId="{5D9CDA62-67D1-4AE8-B38C-CCC1B8313237}" type="presOf" srcId="{D95A7922-BDF6-4668-8F73-4A19EFBAB095}" destId="{8785ED38-750B-4A5F-91CF-EFE3CDDAA461}" srcOrd="1" destOrd="0" presId="urn:microsoft.com/office/officeart/2005/8/layout/orgChart1"/>
    <dgm:cxn modelId="{710349D3-0E5C-4E27-80FA-A8B63AF618AF}" type="presOf" srcId="{2AAA2446-7A90-4D3C-B0FA-25121B6574A4}" destId="{1904EB99-5A6C-40B4-9049-0F7C24437789}" srcOrd="0" destOrd="0" presId="urn:microsoft.com/office/officeart/2005/8/layout/orgChart1"/>
    <dgm:cxn modelId="{2B29F5CB-C617-4D4B-8B1D-DB188652D398}" srcId="{FC7C8BBA-CDB1-4016-A9DC-58562B687474}" destId="{64A699BF-BAE8-495A-80AA-C44DE664ABA0}" srcOrd="2" destOrd="0" parTransId="{8463C305-40B6-4E63-A233-52A64713517D}" sibTransId="{63686B04-505D-4EEE-933B-6F84C9171838}"/>
    <dgm:cxn modelId="{24925A6B-0743-49DB-B2EF-48F65C7279F1}" type="presOf" srcId="{64A699BF-BAE8-495A-80AA-C44DE664ABA0}" destId="{B27C3281-E71D-49FD-9B58-9149AAAF6C57}" srcOrd="0" destOrd="0" presId="urn:microsoft.com/office/officeart/2005/8/layout/orgChart1"/>
    <dgm:cxn modelId="{6E182A2C-74DE-47CB-B010-9A7FBD6B0247}" srcId="{2AAA2446-7A90-4D3C-B0FA-25121B6574A4}" destId="{FC7C8BBA-CDB1-4016-A9DC-58562B687474}" srcOrd="0" destOrd="0" parTransId="{CB99278A-B1AE-4C98-889F-56449EACA825}" sibTransId="{AD9EC85A-8F39-4E20-ABAF-87176D1E095F}"/>
    <dgm:cxn modelId="{80BA06EE-DFE6-40D8-8099-9FA62761BF78}" type="presOf" srcId="{FC7C8BBA-CDB1-4016-A9DC-58562B687474}" destId="{886D6BA8-6C6D-4CD7-B9F9-DEE50724ABE2}" srcOrd="1" destOrd="0" presId="urn:microsoft.com/office/officeart/2005/8/layout/orgChart1"/>
    <dgm:cxn modelId="{BE93C677-3E98-4506-816A-8F7EE3CD41CE}" srcId="{FC7C8BBA-CDB1-4016-A9DC-58562B687474}" destId="{D95A7922-BDF6-4668-8F73-4A19EFBAB095}" srcOrd="0" destOrd="0" parTransId="{67F767D7-DFC3-4F43-A242-2B6E2FFA3B5A}" sibTransId="{345F8BC2-9A98-42A6-8AD0-B66883DF7AB8}"/>
    <dgm:cxn modelId="{3FAA57DF-FBCD-4D2F-B032-30C7F44A9F5A}" type="presOf" srcId="{E4105EB0-A6E2-445C-9653-9C20F50324D2}" destId="{3A2F145D-24B6-469F-81B6-4DBFB4D44D7F}" srcOrd="1" destOrd="0" presId="urn:microsoft.com/office/officeart/2005/8/layout/orgChart1"/>
    <dgm:cxn modelId="{96D55625-01AD-4647-9A4C-84B0A5941901}" type="presOf" srcId="{FC7C8BBA-CDB1-4016-A9DC-58562B687474}" destId="{E4849EFD-9DF8-469A-A782-4DB54052C669}" srcOrd="0" destOrd="0" presId="urn:microsoft.com/office/officeart/2005/8/layout/orgChart1"/>
    <dgm:cxn modelId="{E2D1DE38-9F91-4511-84FD-A286F1BD7BF3}" type="presParOf" srcId="{1904EB99-5A6C-40B4-9049-0F7C24437789}" destId="{C06D30AE-55FE-4B44-BF7A-48B67C33BE5B}" srcOrd="0" destOrd="0" presId="urn:microsoft.com/office/officeart/2005/8/layout/orgChart1"/>
    <dgm:cxn modelId="{29C45D34-8916-4CEE-9A89-B31C3EA31EA8}" type="presParOf" srcId="{C06D30AE-55FE-4B44-BF7A-48B67C33BE5B}" destId="{B369EFBA-97D5-4A08-A685-632885FBF295}" srcOrd="0" destOrd="0" presId="urn:microsoft.com/office/officeart/2005/8/layout/orgChart1"/>
    <dgm:cxn modelId="{B549A8DC-9734-4A12-B938-15702F9308AA}" type="presParOf" srcId="{B369EFBA-97D5-4A08-A685-632885FBF295}" destId="{E4849EFD-9DF8-469A-A782-4DB54052C669}" srcOrd="0" destOrd="0" presId="urn:microsoft.com/office/officeart/2005/8/layout/orgChart1"/>
    <dgm:cxn modelId="{BC5DADB6-13A4-4A4C-A484-02B1CA7C0FD5}" type="presParOf" srcId="{B369EFBA-97D5-4A08-A685-632885FBF295}" destId="{886D6BA8-6C6D-4CD7-B9F9-DEE50724ABE2}" srcOrd="1" destOrd="0" presId="urn:microsoft.com/office/officeart/2005/8/layout/orgChart1"/>
    <dgm:cxn modelId="{E8CFA86E-665C-43B7-9019-8047B6ACA1FB}" type="presParOf" srcId="{C06D30AE-55FE-4B44-BF7A-48B67C33BE5B}" destId="{2E1EA4CA-1693-469E-A046-92AD31E7CD14}" srcOrd="1" destOrd="0" presId="urn:microsoft.com/office/officeart/2005/8/layout/orgChart1"/>
    <dgm:cxn modelId="{5E5D8CCB-D033-43B6-BAE4-3C217033793D}" type="presParOf" srcId="{2E1EA4CA-1693-469E-A046-92AD31E7CD14}" destId="{99D8A992-2E74-4BDF-806F-3D6648C2BBAC}" srcOrd="0" destOrd="0" presId="urn:microsoft.com/office/officeart/2005/8/layout/orgChart1"/>
    <dgm:cxn modelId="{220361A1-9B04-43C1-A696-2207B8696B59}" type="presParOf" srcId="{2E1EA4CA-1693-469E-A046-92AD31E7CD14}" destId="{34EA6524-CA2F-4802-829E-9B9E15A00B30}" srcOrd="1" destOrd="0" presId="urn:microsoft.com/office/officeart/2005/8/layout/orgChart1"/>
    <dgm:cxn modelId="{8CDB9ADD-B4AD-4AEF-9D74-CC5F2603BC90}" type="presParOf" srcId="{34EA6524-CA2F-4802-829E-9B9E15A00B30}" destId="{2C6A0FA8-9319-4F70-A592-365C759D9826}" srcOrd="0" destOrd="0" presId="urn:microsoft.com/office/officeart/2005/8/layout/orgChart1"/>
    <dgm:cxn modelId="{2FE1FA39-1165-485E-AC04-408AB841A3C5}" type="presParOf" srcId="{2C6A0FA8-9319-4F70-A592-365C759D9826}" destId="{CF062BDD-5B80-46AB-B320-FC7C2C018352}" srcOrd="0" destOrd="0" presId="urn:microsoft.com/office/officeart/2005/8/layout/orgChart1"/>
    <dgm:cxn modelId="{2B892F4F-99AE-4413-9BCE-9ACAD9ADB2AE}" type="presParOf" srcId="{2C6A0FA8-9319-4F70-A592-365C759D9826}" destId="{8785ED38-750B-4A5F-91CF-EFE3CDDAA461}" srcOrd="1" destOrd="0" presId="urn:microsoft.com/office/officeart/2005/8/layout/orgChart1"/>
    <dgm:cxn modelId="{33759ACC-AF61-40ED-8FF4-9C9F531D1724}" type="presParOf" srcId="{34EA6524-CA2F-4802-829E-9B9E15A00B30}" destId="{7092612D-1D3A-4555-B24A-B26FCF572262}" srcOrd="1" destOrd="0" presId="urn:microsoft.com/office/officeart/2005/8/layout/orgChart1"/>
    <dgm:cxn modelId="{EF5447C6-8A4A-46B4-8D8B-AC29A9198557}" type="presParOf" srcId="{34EA6524-CA2F-4802-829E-9B9E15A00B30}" destId="{ECA1114A-6731-49A1-8FA1-1AB51B847F65}" srcOrd="2" destOrd="0" presId="urn:microsoft.com/office/officeart/2005/8/layout/orgChart1"/>
    <dgm:cxn modelId="{6817AEFF-067B-4A66-9C1D-807438D6B857}" type="presParOf" srcId="{2E1EA4CA-1693-469E-A046-92AD31E7CD14}" destId="{AFAAC006-24E8-4CBF-9301-7CF5F239FFD8}" srcOrd="2" destOrd="0" presId="urn:microsoft.com/office/officeart/2005/8/layout/orgChart1"/>
    <dgm:cxn modelId="{6BBF9777-3C04-4CD1-822D-6FC521815D5C}" type="presParOf" srcId="{2E1EA4CA-1693-469E-A046-92AD31E7CD14}" destId="{7A44CC5F-3ED7-41FD-BD8C-8E43927269DF}" srcOrd="3" destOrd="0" presId="urn:microsoft.com/office/officeart/2005/8/layout/orgChart1"/>
    <dgm:cxn modelId="{14D55B08-BFF7-44F2-B9D2-9FE6D6591C6B}" type="presParOf" srcId="{7A44CC5F-3ED7-41FD-BD8C-8E43927269DF}" destId="{7EEBC561-E542-400C-A2F1-B774CC4ECCAA}" srcOrd="0" destOrd="0" presId="urn:microsoft.com/office/officeart/2005/8/layout/orgChart1"/>
    <dgm:cxn modelId="{14F67C20-5ED4-40BA-BBEB-60AFDE303E67}" type="presParOf" srcId="{7EEBC561-E542-400C-A2F1-B774CC4ECCAA}" destId="{AB95FECE-CA56-46E2-A335-AAF1F7ED05B9}" srcOrd="0" destOrd="0" presId="urn:microsoft.com/office/officeart/2005/8/layout/orgChart1"/>
    <dgm:cxn modelId="{BF687F1C-0053-479A-8904-CF7C86D1A0F2}" type="presParOf" srcId="{7EEBC561-E542-400C-A2F1-B774CC4ECCAA}" destId="{3A2F145D-24B6-469F-81B6-4DBFB4D44D7F}" srcOrd="1" destOrd="0" presId="urn:microsoft.com/office/officeart/2005/8/layout/orgChart1"/>
    <dgm:cxn modelId="{78F09870-D5C2-4FE8-9856-38D21C22E58B}" type="presParOf" srcId="{7A44CC5F-3ED7-41FD-BD8C-8E43927269DF}" destId="{4BABBE88-B1E7-4D53-836E-5DBF4BF3DF0F}" srcOrd="1" destOrd="0" presId="urn:microsoft.com/office/officeart/2005/8/layout/orgChart1"/>
    <dgm:cxn modelId="{A6408205-F1A0-43B5-B488-513A95EB072B}" type="presParOf" srcId="{7A44CC5F-3ED7-41FD-BD8C-8E43927269DF}" destId="{015A1E23-498E-4671-9D9E-F53BB95E08EF}" srcOrd="2" destOrd="0" presId="urn:microsoft.com/office/officeart/2005/8/layout/orgChart1"/>
    <dgm:cxn modelId="{A50E8EBC-5DCD-4254-A05B-EFB80783BEEC}" type="presParOf" srcId="{2E1EA4CA-1693-469E-A046-92AD31E7CD14}" destId="{B5919D63-3755-4D46-B0A6-5BB4F1EFE149}" srcOrd="4" destOrd="0" presId="urn:microsoft.com/office/officeart/2005/8/layout/orgChart1"/>
    <dgm:cxn modelId="{426FDF55-85AC-469B-A34C-7E27840357CB}" type="presParOf" srcId="{2E1EA4CA-1693-469E-A046-92AD31E7CD14}" destId="{941CB6CD-A6F2-4085-A559-CFC35E0E131D}" srcOrd="5" destOrd="0" presId="urn:microsoft.com/office/officeart/2005/8/layout/orgChart1"/>
    <dgm:cxn modelId="{DAAB1075-C677-4D2C-AD23-C907A755F83F}" type="presParOf" srcId="{941CB6CD-A6F2-4085-A559-CFC35E0E131D}" destId="{9DE34757-E168-42CD-B023-79C13BBDFDD5}" srcOrd="0" destOrd="0" presId="urn:microsoft.com/office/officeart/2005/8/layout/orgChart1"/>
    <dgm:cxn modelId="{02F6A77B-3915-47EC-9AA7-610784A021B0}" type="presParOf" srcId="{9DE34757-E168-42CD-B023-79C13BBDFDD5}" destId="{B27C3281-E71D-49FD-9B58-9149AAAF6C57}" srcOrd="0" destOrd="0" presId="urn:microsoft.com/office/officeart/2005/8/layout/orgChart1"/>
    <dgm:cxn modelId="{27A55EDD-5B52-4B9B-A548-0A3C594CEB12}" type="presParOf" srcId="{9DE34757-E168-42CD-B023-79C13BBDFDD5}" destId="{FFD70897-BFDC-44E4-83C4-8814D19C90F6}" srcOrd="1" destOrd="0" presId="urn:microsoft.com/office/officeart/2005/8/layout/orgChart1"/>
    <dgm:cxn modelId="{A7AD110E-37B1-4E9B-A492-FC81E97D3AFD}" type="presParOf" srcId="{941CB6CD-A6F2-4085-A559-CFC35E0E131D}" destId="{61DEC0E0-C2D9-42FB-B867-7C1522FB979C}" srcOrd="1" destOrd="0" presId="urn:microsoft.com/office/officeart/2005/8/layout/orgChart1"/>
    <dgm:cxn modelId="{9355D37E-4617-4FA6-BA36-39544D870129}" type="presParOf" srcId="{941CB6CD-A6F2-4085-A559-CFC35E0E131D}" destId="{AEA05BCB-AADA-44D5-B994-1498D5E9B484}" srcOrd="2" destOrd="0" presId="urn:microsoft.com/office/officeart/2005/8/layout/orgChart1"/>
    <dgm:cxn modelId="{26B5300E-D58F-4FDF-8DD6-12C4ADCEB3AE}" type="presParOf" srcId="{C06D30AE-55FE-4B44-BF7A-48B67C33BE5B}" destId="{220CC951-8BBF-4039-960B-D1693D958F19}"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1A23A7-B2A3-4B68-AB7C-8529617BC9AF}"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s-ES"/>
        </a:p>
      </dgm:t>
    </dgm:pt>
    <dgm:pt modelId="{8A0FF0FD-7ADF-4AE9-9507-51F1B64E0621}">
      <dgm:prSet phldrT="[Texto]"/>
      <dgm:spPr/>
      <dgm:t>
        <a:bodyPr/>
        <a:lstStyle/>
        <a:p>
          <a:r>
            <a:rPr lang="en-GB" dirty="0" smtClean="0"/>
            <a:t>MAN</a:t>
          </a:r>
          <a:endParaRPr lang="es-ES" dirty="0"/>
        </a:p>
      </dgm:t>
    </dgm:pt>
    <dgm:pt modelId="{74F61AB8-F244-4F17-B455-3C96CF0AA3AF}" type="parTrans" cxnId="{97DA475E-CC46-4E42-85BA-229F1BD00EF3}">
      <dgm:prSet/>
      <dgm:spPr/>
      <dgm:t>
        <a:bodyPr/>
        <a:lstStyle/>
        <a:p>
          <a:endParaRPr lang="es-ES"/>
        </a:p>
      </dgm:t>
    </dgm:pt>
    <dgm:pt modelId="{83F62A4B-F533-4736-9165-55BBA927254F}" type="sibTrans" cxnId="{97DA475E-CC46-4E42-85BA-229F1BD00EF3}">
      <dgm:prSet/>
      <dgm:spPr/>
      <dgm:t>
        <a:bodyPr/>
        <a:lstStyle/>
        <a:p>
          <a:endParaRPr lang="es-ES"/>
        </a:p>
      </dgm:t>
    </dgm:pt>
    <dgm:pt modelId="{04DC59F9-79B0-496B-B0FA-2FE241EA8131}">
      <dgm:prSet phldrT="[Texto]"/>
      <dgm:spPr/>
      <dgm:t>
        <a:bodyPr/>
        <a:lstStyle/>
        <a:p>
          <a:r>
            <a:rPr lang="es-ES" dirty="0" smtClean="0"/>
            <a:t>m</a:t>
          </a:r>
          <a:endParaRPr lang="es-ES" dirty="0"/>
        </a:p>
      </dgm:t>
    </dgm:pt>
    <dgm:pt modelId="{F79015A0-FA43-4B31-ADC6-F9800D256EBF}" type="parTrans" cxnId="{20EA3CB8-5C0F-4C5D-9FAE-346DB0B13079}">
      <dgm:prSet/>
      <dgm:spPr/>
      <dgm:t>
        <a:bodyPr/>
        <a:lstStyle/>
        <a:p>
          <a:endParaRPr lang="es-ES"/>
        </a:p>
      </dgm:t>
    </dgm:pt>
    <dgm:pt modelId="{69A7686C-A2AA-43AC-BE1B-B7CDA4066257}" type="sibTrans" cxnId="{20EA3CB8-5C0F-4C5D-9FAE-346DB0B13079}">
      <dgm:prSet/>
      <dgm:spPr/>
      <dgm:t>
        <a:bodyPr/>
        <a:lstStyle/>
        <a:p>
          <a:endParaRPr lang="es-ES"/>
        </a:p>
      </dgm:t>
    </dgm:pt>
    <dgm:pt modelId="{D4602B46-1896-492A-9B56-546050DBAF68}">
      <dgm:prSet phldrT="[Texto]"/>
      <dgm:spPr/>
      <dgm:t>
        <a:bodyPr/>
        <a:lstStyle/>
        <a:p>
          <a:r>
            <a:rPr lang="es-ES" dirty="0" smtClean="0"/>
            <a:t>n</a:t>
          </a:r>
          <a:endParaRPr lang="es-ES" dirty="0"/>
        </a:p>
      </dgm:t>
    </dgm:pt>
    <dgm:pt modelId="{21F3C275-EEBD-4F67-98C7-9D5B31A6D7A7}" type="parTrans" cxnId="{D981F7DD-3A1A-4163-9143-46F2EA0ABE86}">
      <dgm:prSet/>
      <dgm:spPr/>
      <dgm:t>
        <a:bodyPr/>
        <a:lstStyle/>
        <a:p>
          <a:endParaRPr lang="es-ES"/>
        </a:p>
      </dgm:t>
    </dgm:pt>
    <dgm:pt modelId="{62FB90B4-1C80-4F16-8AE0-A0D9C0FD6158}" type="sibTrans" cxnId="{D981F7DD-3A1A-4163-9143-46F2EA0ABE86}">
      <dgm:prSet/>
      <dgm:spPr/>
      <dgm:t>
        <a:bodyPr/>
        <a:lstStyle/>
        <a:p>
          <a:endParaRPr lang="es-ES"/>
        </a:p>
      </dgm:t>
    </dgm:pt>
    <dgm:pt modelId="{C67D3F38-719C-4205-ABD6-07F620E11E8C}">
      <dgm:prSet/>
      <dgm:spPr/>
      <dgm:t>
        <a:bodyPr/>
        <a:lstStyle/>
        <a:p>
          <a:r>
            <a:rPr lang="es-ES" dirty="0" smtClean="0"/>
            <a:t>æ</a:t>
          </a:r>
          <a:endParaRPr lang="es-ES" dirty="0"/>
        </a:p>
      </dgm:t>
    </dgm:pt>
    <dgm:pt modelId="{FF557E97-0F65-4E20-AC26-E03E65EBFB4F}" type="parTrans" cxnId="{423C1210-CF76-4602-B182-C1C69E865F36}">
      <dgm:prSet/>
      <dgm:spPr/>
      <dgm:t>
        <a:bodyPr/>
        <a:lstStyle/>
        <a:p>
          <a:endParaRPr lang="es-ES"/>
        </a:p>
      </dgm:t>
    </dgm:pt>
    <dgm:pt modelId="{F4E7DCF4-81ED-43B6-B1A6-8171EBC932D6}" type="sibTrans" cxnId="{423C1210-CF76-4602-B182-C1C69E865F36}">
      <dgm:prSet/>
      <dgm:spPr/>
      <dgm:t>
        <a:bodyPr/>
        <a:lstStyle/>
        <a:p>
          <a:endParaRPr lang="es-ES"/>
        </a:p>
      </dgm:t>
    </dgm:pt>
    <dgm:pt modelId="{1178B28C-5331-4C1B-AE5D-F9E5F7C76EF6}" type="pres">
      <dgm:prSet presAssocID="{6A1A23A7-B2A3-4B68-AB7C-8529617BC9AF}" presName="hierChild1" presStyleCnt="0">
        <dgm:presLayoutVars>
          <dgm:orgChart val="1"/>
          <dgm:chPref val="1"/>
          <dgm:dir/>
          <dgm:animOne val="branch"/>
          <dgm:animLvl val="lvl"/>
          <dgm:resizeHandles/>
        </dgm:presLayoutVars>
      </dgm:prSet>
      <dgm:spPr/>
      <dgm:t>
        <a:bodyPr/>
        <a:lstStyle/>
        <a:p>
          <a:endParaRPr lang="es-ES"/>
        </a:p>
      </dgm:t>
    </dgm:pt>
    <dgm:pt modelId="{CAAE495C-317F-40AA-BB6F-6B88AB9E14D6}" type="pres">
      <dgm:prSet presAssocID="{8A0FF0FD-7ADF-4AE9-9507-51F1B64E0621}" presName="hierRoot1" presStyleCnt="0">
        <dgm:presLayoutVars>
          <dgm:hierBranch val="init"/>
        </dgm:presLayoutVars>
      </dgm:prSet>
      <dgm:spPr/>
    </dgm:pt>
    <dgm:pt modelId="{9FE1FDBF-F07B-4C6E-894A-2B8F65F1F539}" type="pres">
      <dgm:prSet presAssocID="{8A0FF0FD-7ADF-4AE9-9507-51F1B64E0621}" presName="rootComposite1" presStyleCnt="0"/>
      <dgm:spPr/>
    </dgm:pt>
    <dgm:pt modelId="{2D310228-8A39-438D-8479-978DACEDFDFF}" type="pres">
      <dgm:prSet presAssocID="{8A0FF0FD-7ADF-4AE9-9507-51F1B64E0621}" presName="rootText1" presStyleLbl="node0" presStyleIdx="0" presStyleCnt="1">
        <dgm:presLayoutVars>
          <dgm:chPref val="3"/>
        </dgm:presLayoutVars>
      </dgm:prSet>
      <dgm:spPr/>
      <dgm:t>
        <a:bodyPr/>
        <a:lstStyle/>
        <a:p>
          <a:endParaRPr lang="es-ES"/>
        </a:p>
      </dgm:t>
    </dgm:pt>
    <dgm:pt modelId="{E5B68AC8-E160-4D2F-8963-D0579F2A64B3}" type="pres">
      <dgm:prSet presAssocID="{8A0FF0FD-7ADF-4AE9-9507-51F1B64E0621}" presName="rootConnector1" presStyleLbl="node1" presStyleIdx="0" presStyleCnt="0"/>
      <dgm:spPr/>
      <dgm:t>
        <a:bodyPr/>
        <a:lstStyle/>
        <a:p>
          <a:endParaRPr lang="es-ES"/>
        </a:p>
      </dgm:t>
    </dgm:pt>
    <dgm:pt modelId="{C37D22EC-C8F5-43F7-B311-8A958E05BF1E}" type="pres">
      <dgm:prSet presAssocID="{8A0FF0FD-7ADF-4AE9-9507-51F1B64E0621}" presName="hierChild2" presStyleCnt="0"/>
      <dgm:spPr/>
    </dgm:pt>
    <dgm:pt modelId="{E5AC37EB-1ADC-4A06-8D38-FADCF9B41C4B}" type="pres">
      <dgm:prSet presAssocID="{F79015A0-FA43-4B31-ADC6-F9800D256EBF}" presName="Name37" presStyleLbl="parChTrans1D2" presStyleIdx="0" presStyleCnt="3"/>
      <dgm:spPr/>
      <dgm:t>
        <a:bodyPr/>
        <a:lstStyle/>
        <a:p>
          <a:endParaRPr lang="es-ES"/>
        </a:p>
      </dgm:t>
    </dgm:pt>
    <dgm:pt modelId="{08B0611A-A5D9-488A-8751-C6DB7CFBBBA1}" type="pres">
      <dgm:prSet presAssocID="{04DC59F9-79B0-496B-B0FA-2FE241EA8131}" presName="hierRoot2" presStyleCnt="0">
        <dgm:presLayoutVars>
          <dgm:hierBranch val="init"/>
        </dgm:presLayoutVars>
      </dgm:prSet>
      <dgm:spPr/>
    </dgm:pt>
    <dgm:pt modelId="{08157E4D-0B8E-4F95-BD63-8E481242BD69}" type="pres">
      <dgm:prSet presAssocID="{04DC59F9-79B0-496B-B0FA-2FE241EA8131}" presName="rootComposite" presStyleCnt="0"/>
      <dgm:spPr/>
    </dgm:pt>
    <dgm:pt modelId="{4A13DC8C-1F37-40B2-BC6A-B2113E551CB3}" type="pres">
      <dgm:prSet presAssocID="{04DC59F9-79B0-496B-B0FA-2FE241EA8131}" presName="rootText" presStyleLbl="node2" presStyleIdx="0" presStyleCnt="3">
        <dgm:presLayoutVars>
          <dgm:chPref val="3"/>
        </dgm:presLayoutVars>
      </dgm:prSet>
      <dgm:spPr/>
      <dgm:t>
        <a:bodyPr/>
        <a:lstStyle/>
        <a:p>
          <a:endParaRPr lang="es-ES"/>
        </a:p>
      </dgm:t>
    </dgm:pt>
    <dgm:pt modelId="{B8BE330D-6E82-4299-BF13-3FCF8D6B12D3}" type="pres">
      <dgm:prSet presAssocID="{04DC59F9-79B0-496B-B0FA-2FE241EA8131}" presName="rootConnector" presStyleLbl="node2" presStyleIdx="0" presStyleCnt="3"/>
      <dgm:spPr/>
      <dgm:t>
        <a:bodyPr/>
        <a:lstStyle/>
        <a:p>
          <a:endParaRPr lang="es-ES"/>
        </a:p>
      </dgm:t>
    </dgm:pt>
    <dgm:pt modelId="{8BDB9C61-869E-41C8-ACF9-48A4B23EF428}" type="pres">
      <dgm:prSet presAssocID="{04DC59F9-79B0-496B-B0FA-2FE241EA8131}" presName="hierChild4" presStyleCnt="0"/>
      <dgm:spPr/>
    </dgm:pt>
    <dgm:pt modelId="{F6D0DA2A-1F6E-4438-A25A-4015E2F85552}" type="pres">
      <dgm:prSet presAssocID="{04DC59F9-79B0-496B-B0FA-2FE241EA8131}" presName="hierChild5" presStyleCnt="0"/>
      <dgm:spPr/>
    </dgm:pt>
    <dgm:pt modelId="{A263C9E0-68E7-417C-B81E-5E2D0D29D908}" type="pres">
      <dgm:prSet presAssocID="{FF557E97-0F65-4E20-AC26-E03E65EBFB4F}" presName="Name37" presStyleLbl="parChTrans1D2" presStyleIdx="1" presStyleCnt="3"/>
      <dgm:spPr/>
      <dgm:t>
        <a:bodyPr/>
        <a:lstStyle/>
        <a:p>
          <a:endParaRPr lang="es-ES"/>
        </a:p>
      </dgm:t>
    </dgm:pt>
    <dgm:pt modelId="{03A728FC-0870-489D-BAA2-936A8F779B24}" type="pres">
      <dgm:prSet presAssocID="{C67D3F38-719C-4205-ABD6-07F620E11E8C}" presName="hierRoot2" presStyleCnt="0">
        <dgm:presLayoutVars>
          <dgm:hierBranch val="init"/>
        </dgm:presLayoutVars>
      </dgm:prSet>
      <dgm:spPr/>
    </dgm:pt>
    <dgm:pt modelId="{9B581A9A-9ED1-435C-BECE-162F4E299625}" type="pres">
      <dgm:prSet presAssocID="{C67D3F38-719C-4205-ABD6-07F620E11E8C}" presName="rootComposite" presStyleCnt="0"/>
      <dgm:spPr/>
    </dgm:pt>
    <dgm:pt modelId="{C1F9BD5D-A211-42C1-83D9-61D047043818}" type="pres">
      <dgm:prSet presAssocID="{C67D3F38-719C-4205-ABD6-07F620E11E8C}" presName="rootText" presStyleLbl="node2" presStyleIdx="1" presStyleCnt="3">
        <dgm:presLayoutVars>
          <dgm:chPref val="3"/>
        </dgm:presLayoutVars>
      </dgm:prSet>
      <dgm:spPr/>
      <dgm:t>
        <a:bodyPr/>
        <a:lstStyle/>
        <a:p>
          <a:endParaRPr lang="es-ES"/>
        </a:p>
      </dgm:t>
    </dgm:pt>
    <dgm:pt modelId="{7D784AD2-4A66-4433-8FEF-7F88582C9915}" type="pres">
      <dgm:prSet presAssocID="{C67D3F38-719C-4205-ABD6-07F620E11E8C}" presName="rootConnector" presStyleLbl="node2" presStyleIdx="1" presStyleCnt="3"/>
      <dgm:spPr/>
      <dgm:t>
        <a:bodyPr/>
        <a:lstStyle/>
        <a:p>
          <a:endParaRPr lang="es-ES"/>
        </a:p>
      </dgm:t>
    </dgm:pt>
    <dgm:pt modelId="{19C80FD0-6F2F-4C67-8EFD-F24AB6768929}" type="pres">
      <dgm:prSet presAssocID="{C67D3F38-719C-4205-ABD6-07F620E11E8C}" presName="hierChild4" presStyleCnt="0"/>
      <dgm:spPr/>
    </dgm:pt>
    <dgm:pt modelId="{E2466BC0-D669-4E75-8F10-8895139744C3}" type="pres">
      <dgm:prSet presAssocID="{C67D3F38-719C-4205-ABD6-07F620E11E8C}" presName="hierChild5" presStyleCnt="0"/>
      <dgm:spPr/>
    </dgm:pt>
    <dgm:pt modelId="{76A1F39C-C997-4C01-AAD1-1BB4F24EDC22}" type="pres">
      <dgm:prSet presAssocID="{21F3C275-EEBD-4F67-98C7-9D5B31A6D7A7}" presName="Name37" presStyleLbl="parChTrans1D2" presStyleIdx="2" presStyleCnt="3"/>
      <dgm:spPr/>
      <dgm:t>
        <a:bodyPr/>
        <a:lstStyle/>
        <a:p>
          <a:endParaRPr lang="es-ES"/>
        </a:p>
      </dgm:t>
    </dgm:pt>
    <dgm:pt modelId="{15D12C5D-8A47-4CDA-8EA1-46CA80895A87}" type="pres">
      <dgm:prSet presAssocID="{D4602B46-1896-492A-9B56-546050DBAF68}" presName="hierRoot2" presStyleCnt="0">
        <dgm:presLayoutVars>
          <dgm:hierBranch val="init"/>
        </dgm:presLayoutVars>
      </dgm:prSet>
      <dgm:spPr/>
    </dgm:pt>
    <dgm:pt modelId="{F9014635-9066-4A8B-B0CA-E9EE13789336}" type="pres">
      <dgm:prSet presAssocID="{D4602B46-1896-492A-9B56-546050DBAF68}" presName="rootComposite" presStyleCnt="0"/>
      <dgm:spPr/>
    </dgm:pt>
    <dgm:pt modelId="{470D5926-4E14-4E21-9318-2F2B5E038478}" type="pres">
      <dgm:prSet presAssocID="{D4602B46-1896-492A-9B56-546050DBAF68}" presName="rootText" presStyleLbl="node2" presStyleIdx="2" presStyleCnt="3">
        <dgm:presLayoutVars>
          <dgm:chPref val="3"/>
        </dgm:presLayoutVars>
      </dgm:prSet>
      <dgm:spPr/>
      <dgm:t>
        <a:bodyPr/>
        <a:lstStyle/>
        <a:p>
          <a:endParaRPr lang="es-ES"/>
        </a:p>
      </dgm:t>
    </dgm:pt>
    <dgm:pt modelId="{49D3C575-190A-4AAB-952A-4BE5E5669AFB}" type="pres">
      <dgm:prSet presAssocID="{D4602B46-1896-492A-9B56-546050DBAF68}" presName="rootConnector" presStyleLbl="node2" presStyleIdx="2" presStyleCnt="3"/>
      <dgm:spPr/>
      <dgm:t>
        <a:bodyPr/>
        <a:lstStyle/>
        <a:p>
          <a:endParaRPr lang="es-ES"/>
        </a:p>
      </dgm:t>
    </dgm:pt>
    <dgm:pt modelId="{4B3D1C75-8675-4B1C-91A6-DD6BBF853CA2}" type="pres">
      <dgm:prSet presAssocID="{D4602B46-1896-492A-9B56-546050DBAF68}" presName="hierChild4" presStyleCnt="0"/>
      <dgm:spPr/>
    </dgm:pt>
    <dgm:pt modelId="{A3FB04D6-8B83-4DF1-8C16-F9A227192800}" type="pres">
      <dgm:prSet presAssocID="{D4602B46-1896-492A-9B56-546050DBAF68}" presName="hierChild5" presStyleCnt="0"/>
      <dgm:spPr/>
    </dgm:pt>
    <dgm:pt modelId="{70CFA5EC-A0DE-4D8B-8313-A80D3745CDA2}" type="pres">
      <dgm:prSet presAssocID="{8A0FF0FD-7ADF-4AE9-9507-51F1B64E0621}" presName="hierChild3" presStyleCnt="0"/>
      <dgm:spPr/>
    </dgm:pt>
  </dgm:ptLst>
  <dgm:cxnLst>
    <dgm:cxn modelId="{BD6DB066-92F1-4D38-AF36-4C8EEFD94456}" type="presOf" srcId="{6A1A23A7-B2A3-4B68-AB7C-8529617BC9AF}" destId="{1178B28C-5331-4C1B-AE5D-F9E5F7C76EF6}" srcOrd="0" destOrd="0" presId="urn:microsoft.com/office/officeart/2005/8/layout/orgChart1"/>
    <dgm:cxn modelId="{347FBF8F-CE07-417E-9B67-85C5B484B253}" type="presOf" srcId="{04DC59F9-79B0-496B-B0FA-2FE241EA8131}" destId="{4A13DC8C-1F37-40B2-BC6A-B2113E551CB3}" srcOrd="0" destOrd="0" presId="urn:microsoft.com/office/officeart/2005/8/layout/orgChart1"/>
    <dgm:cxn modelId="{9F4244E4-B763-47EE-95EF-09638A0F105B}" type="presOf" srcId="{8A0FF0FD-7ADF-4AE9-9507-51F1B64E0621}" destId="{E5B68AC8-E160-4D2F-8963-D0579F2A64B3}" srcOrd="1" destOrd="0" presId="urn:microsoft.com/office/officeart/2005/8/layout/orgChart1"/>
    <dgm:cxn modelId="{EE99B9A6-948A-45D6-B212-A4C22F8AFB68}" type="presOf" srcId="{D4602B46-1896-492A-9B56-546050DBAF68}" destId="{470D5926-4E14-4E21-9318-2F2B5E038478}" srcOrd="0" destOrd="0" presId="urn:microsoft.com/office/officeart/2005/8/layout/orgChart1"/>
    <dgm:cxn modelId="{97DA475E-CC46-4E42-85BA-229F1BD00EF3}" srcId="{6A1A23A7-B2A3-4B68-AB7C-8529617BC9AF}" destId="{8A0FF0FD-7ADF-4AE9-9507-51F1B64E0621}" srcOrd="0" destOrd="0" parTransId="{74F61AB8-F244-4F17-B455-3C96CF0AA3AF}" sibTransId="{83F62A4B-F533-4736-9165-55BBA927254F}"/>
    <dgm:cxn modelId="{D4C10CC8-C07C-4D74-A2B1-147353FCA70F}" type="presOf" srcId="{F79015A0-FA43-4B31-ADC6-F9800D256EBF}" destId="{E5AC37EB-1ADC-4A06-8D38-FADCF9B41C4B}" srcOrd="0" destOrd="0" presId="urn:microsoft.com/office/officeart/2005/8/layout/orgChart1"/>
    <dgm:cxn modelId="{20EA3CB8-5C0F-4C5D-9FAE-346DB0B13079}" srcId="{8A0FF0FD-7ADF-4AE9-9507-51F1B64E0621}" destId="{04DC59F9-79B0-496B-B0FA-2FE241EA8131}" srcOrd="0" destOrd="0" parTransId="{F79015A0-FA43-4B31-ADC6-F9800D256EBF}" sibTransId="{69A7686C-A2AA-43AC-BE1B-B7CDA4066257}"/>
    <dgm:cxn modelId="{DDC1E635-459B-460D-A29A-7A29ACEA9352}" type="presOf" srcId="{D4602B46-1896-492A-9B56-546050DBAF68}" destId="{49D3C575-190A-4AAB-952A-4BE5E5669AFB}" srcOrd="1" destOrd="0" presId="urn:microsoft.com/office/officeart/2005/8/layout/orgChart1"/>
    <dgm:cxn modelId="{E5743C3D-F91C-45D3-A878-0344D5BDD4BE}" type="presOf" srcId="{C67D3F38-719C-4205-ABD6-07F620E11E8C}" destId="{7D784AD2-4A66-4433-8FEF-7F88582C9915}" srcOrd="1" destOrd="0" presId="urn:microsoft.com/office/officeart/2005/8/layout/orgChart1"/>
    <dgm:cxn modelId="{789616DD-2DE6-4E11-92A4-D7162AE86EEB}" type="presOf" srcId="{C67D3F38-719C-4205-ABD6-07F620E11E8C}" destId="{C1F9BD5D-A211-42C1-83D9-61D047043818}" srcOrd="0" destOrd="0" presId="urn:microsoft.com/office/officeart/2005/8/layout/orgChart1"/>
    <dgm:cxn modelId="{347A0BA9-C453-4780-AB42-655D1D89EAE4}" type="presOf" srcId="{FF557E97-0F65-4E20-AC26-E03E65EBFB4F}" destId="{A263C9E0-68E7-417C-B81E-5E2D0D29D908}" srcOrd="0" destOrd="0" presId="urn:microsoft.com/office/officeart/2005/8/layout/orgChart1"/>
    <dgm:cxn modelId="{DAE542CC-BDE2-4027-BCE0-74AF0802CC24}" type="presOf" srcId="{8A0FF0FD-7ADF-4AE9-9507-51F1B64E0621}" destId="{2D310228-8A39-438D-8479-978DACEDFDFF}" srcOrd="0" destOrd="0" presId="urn:microsoft.com/office/officeart/2005/8/layout/orgChart1"/>
    <dgm:cxn modelId="{5C3FA5A4-7A56-485B-A607-6499D84FDFAA}" type="presOf" srcId="{21F3C275-EEBD-4F67-98C7-9D5B31A6D7A7}" destId="{76A1F39C-C997-4C01-AAD1-1BB4F24EDC22}" srcOrd="0" destOrd="0" presId="urn:microsoft.com/office/officeart/2005/8/layout/orgChart1"/>
    <dgm:cxn modelId="{423C1210-CF76-4602-B182-C1C69E865F36}" srcId="{8A0FF0FD-7ADF-4AE9-9507-51F1B64E0621}" destId="{C67D3F38-719C-4205-ABD6-07F620E11E8C}" srcOrd="1" destOrd="0" parTransId="{FF557E97-0F65-4E20-AC26-E03E65EBFB4F}" sibTransId="{F4E7DCF4-81ED-43B6-B1A6-8171EBC932D6}"/>
    <dgm:cxn modelId="{2E0EB143-C5B9-457C-8A58-6BE3AAAFC87C}" type="presOf" srcId="{04DC59F9-79B0-496B-B0FA-2FE241EA8131}" destId="{B8BE330D-6E82-4299-BF13-3FCF8D6B12D3}" srcOrd="1" destOrd="0" presId="urn:microsoft.com/office/officeart/2005/8/layout/orgChart1"/>
    <dgm:cxn modelId="{D981F7DD-3A1A-4163-9143-46F2EA0ABE86}" srcId="{8A0FF0FD-7ADF-4AE9-9507-51F1B64E0621}" destId="{D4602B46-1896-492A-9B56-546050DBAF68}" srcOrd="2" destOrd="0" parTransId="{21F3C275-EEBD-4F67-98C7-9D5B31A6D7A7}" sibTransId="{62FB90B4-1C80-4F16-8AE0-A0D9C0FD6158}"/>
    <dgm:cxn modelId="{CEDE7697-F032-4307-8503-D80F767C4DFF}" type="presParOf" srcId="{1178B28C-5331-4C1B-AE5D-F9E5F7C76EF6}" destId="{CAAE495C-317F-40AA-BB6F-6B88AB9E14D6}" srcOrd="0" destOrd="0" presId="urn:microsoft.com/office/officeart/2005/8/layout/orgChart1"/>
    <dgm:cxn modelId="{0A568028-D490-4932-8DA2-CC54397F5DAB}" type="presParOf" srcId="{CAAE495C-317F-40AA-BB6F-6B88AB9E14D6}" destId="{9FE1FDBF-F07B-4C6E-894A-2B8F65F1F539}" srcOrd="0" destOrd="0" presId="urn:microsoft.com/office/officeart/2005/8/layout/orgChart1"/>
    <dgm:cxn modelId="{E062F34F-EA05-4127-ACE3-17153A4ED5F5}" type="presParOf" srcId="{9FE1FDBF-F07B-4C6E-894A-2B8F65F1F539}" destId="{2D310228-8A39-438D-8479-978DACEDFDFF}" srcOrd="0" destOrd="0" presId="urn:microsoft.com/office/officeart/2005/8/layout/orgChart1"/>
    <dgm:cxn modelId="{4EFF85F4-2935-49A2-97E8-64ABBDDF8CDC}" type="presParOf" srcId="{9FE1FDBF-F07B-4C6E-894A-2B8F65F1F539}" destId="{E5B68AC8-E160-4D2F-8963-D0579F2A64B3}" srcOrd="1" destOrd="0" presId="urn:microsoft.com/office/officeart/2005/8/layout/orgChart1"/>
    <dgm:cxn modelId="{2A0009A9-EAC5-4BA8-B3D5-D353C93EA451}" type="presParOf" srcId="{CAAE495C-317F-40AA-BB6F-6B88AB9E14D6}" destId="{C37D22EC-C8F5-43F7-B311-8A958E05BF1E}" srcOrd="1" destOrd="0" presId="urn:microsoft.com/office/officeart/2005/8/layout/orgChart1"/>
    <dgm:cxn modelId="{E389D806-D0E1-4F92-A895-590053BEDC1F}" type="presParOf" srcId="{C37D22EC-C8F5-43F7-B311-8A958E05BF1E}" destId="{E5AC37EB-1ADC-4A06-8D38-FADCF9B41C4B}" srcOrd="0" destOrd="0" presId="urn:microsoft.com/office/officeart/2005/8/layout/orgChart1"/>
    <dgm:cxn modelId="{EEC21601-1D3C-4E5F-B74B-0AC5FE948E26}" type="presParOf" srcId="{C37D22EC-C8F5-43F7-B311-8A958E05BF1E}" destId="{08B0611A-A5D9-488A-8751-C6DB7CFBBBA1}" srcOrd="1" destOrd="0" presId="urn:microsoft.com/office/officeart/2005/8/layout/orgChart1"/>
    <dgm:cxn modelId="{B1D1984D-1567-4B5A-8C49-6F48FA711F2C}" type="presParOf" srcId="{08B0611A-A5D9-488A-8751-C6DB7CFBBBA1}" destId="{08157E4D-0B8E-4F95-BD63-8E481242BD69}" srcOrd="0" destOrd="0" presId="urn:microsoft.com/office/officeart/2005/8/layout/orgChart1"/>
    <dgm:cxn modelId="{5324FA93-EC2B-44F0-AAA6-425D568C5D24}" type="presParOf" srcId="{08157E4D-0B8E-4F95-BD63-8E481242BD69}" destId="{4A13DC8C-1F37-40B2-BC6A-B2113E551CB3}" srcOrd="0" destOrd="0" presId="urn:microsoft.com/office/officeart/2005/8/layout/orgChart1"/>
    <dgm:cxn modelId="{9C4F2DDA-64F7-4392-A149-650BA92E6DC9}" type="presParOf" srcId="{08157E4D-0B8E-4F95-BD63-8E481242BD69}" destId="{B8BE330D-6E82-4299-BF13-3FCF8D6B12D3}" srcOrd="1" destOrd="0" presId="urn:microsoft.com/office/officeart/2005/8/layout/orgChart1"/>
    <dgm:cxn modelId="{EF02C677-1238-47F0-A0AD-A62D68D0C19F}" type="presParOf" srcId="{08B0611A-A5D9-488A-8751-C6DB7CFBBBA1}" destId="{8BDB9C61-869E-41C8-ACF9-48A4B23EF428}" srcOrd="1" destOrd="0" presId="urn:microsoft.com/office/officeart/2005/8/layout/orgChart1"/>
    <dgm:cxn modelId="{C45952D5-46A3-4D8A-B2EB-B8282A8D2D7E}" type="presParOf" srcId="{08B0611A-A5D9-488A-8751-C6DB7CFBBBA1}" destId="{F6D0DA2A-1F6E-4438-A25A-4015E2F85552}" srcOrd="2" destOrd="0" presId="urn:microsoft.com/office/officeart/2005/8/layout/orgChart1"/>
    <dgm:cxn modelId="{0C8BF1AC-6DCE-4EE1-A752-F917BE9558CE}" type="presParOf" srcId="{C37D22EC-C8F5-43F7-B311-8A958E05BF1E}" destId="{A263C9E0-68E7-417C-B81E-5E2D0D29D908}" srcOrd="2" destOrd="0" presId="urn:microsoft.com/office/officeart/2005/8/layout/orgChart1"/>
    <dgm:cxn modelId="{DFDA8C87-6896-4D87-83C8-58CAB1ACE139}" type="presParOf" srcId="{C37D22EC-C8F5-43F7-B311-8A958E05BF1E}" destId="{03A728FC-0870-489D-BAA2-936A8F779B24}" srcOrd="3" destOrd="0" presId="urn:microsoft.com/office/officeart/2005/8/layout/orgChart1"/>
    <dgm:cxn modelId="{6436131E-CB57-4F34-B0C4-65FC4265D4BB}" type="presParOf" srcId="{03A728FC-0870-489D-BAA2-936A8F779B24}" destId="{9B581A9A-9ED1-435C-BECE-162F4E299625}" srcOrd="0" destOrd="0" presId="urn:microsoft.com/office/officeart/2005/8/layout/orgChart1"/>
    <dgm:cxn modelId="{75FDEB53-01B1-40D1-AD7B-F3ECFB1B6212}" type="presParOf" srcId="{9B581A9A-9ED1-435C-BECE-162F4E299625}" destId="{C1F9BD5D-A211-42C1-83D9-61D047043818}" srcOrd="0" destOrd="0" presId="urn:microsoft.com/office/officeart/2005/8/layout/orgChart1"/>
    <dgm:cxn modelId="{46CEC13B-620B-4009-976E-682BE667172D}" type="presParOf" srcId="{9B581A9A-9ED1-435C-BECE-162F4E299625}" destId="{7D784AD2-4A66-4433-8FEF-7F88582C9915}" srcOrd="1" destOrd="0" presId="urn:microsoft.com/office/officeart/2005/8/layout/orgChart1"/>
    <dgm:cxn modelId="{7CC88A53-502C-43BC-A79B-83131D2213D0}" type="presParOf" srcId="{03A728FC-0870-489D-BAA2-936A8F779B24}" destId="{19C80FD0-6F2F-4C67-8EFD-F24AB6768929}" srcOrd="1" destOrd="0" presId="urn:microsoft.com/office/officeart/2005/8/layout/orgChart1"/>
    <dgm:cxn modelId="{62628996-F0FD-4C89-962C-F56F5C01F46D}" type="presParOf" srcId="{03A728FC-0870-489D-BAA2-936A8F779B24}" destId="{E2466BC0-D669-4E75-8F10-8895139744C3}" srcOrd="2" destOrd="0" presId="urn:microsoft.com/office/officeart/2005/8/layout/orgChart1"/>
    <dgm:cxn modelId="{171D9525-FF9F-4B69-8DD8-009DFF9110AE}" type="presParOf" srcId="{C37D22EC-C8F5-43F7-B311-8A958E05BF1E}" destId="{76A1F39C-C997-4C01-AAD1-1BB4F24EDC22}" srcOrd="4" destOrd="0" presId="urn:microsoft.com/office/officeart/2005/8/layout/orgChart1"/>
    <dgm:cxn modelId="{190661A0-A121-4EF2-87AE-35D86B46395B}" type="presParOf" srcId="{C37D22EC-C8F5-43F7-B311-8A958E05BF1E}" destId="{15D12C5D-8A47-4CDA-8EA1-46CA80895A87}" srcOrd="5" destOrd="0" presId="urn:microsoft.com/office/officeart/2005/8/layout/orgChart1"/>
    <dgm:cxn modelId="{7E8DFE36-70E3-4FEB-9D91-1FA8703FD3F0}" type="presParOf" srcId="{15D12C5D-8A47-4CDA-8EA1-46CA80895A87}" destId="{F9014635-9066-4A8B-B0CA-E9EE13789336}" srcOrd="0" destOrd="0" presId="urn:microsoft.com/office/officeart/2005/8/layout/orgChart1"/>
    <dgm:cxn modelId="{91CB229E-8EC9-464A-AD5A-A0CDCA2DCF79}" type="presParOf" srcId="{F9014635-9066-4A8B-B0CA-E9EE13789336}" destId="{470D5926-4E14-4E21-9318-2F2B5E038478}" srcOrd="0" destOrd="0" presId="urn:microsoft.com/office/officeart/2005/8/layout/orgChart1"/>
    <dgm:cxn modelId="{2D975AFE-4A7A-4E28-A981-B23069438F31}" type="presParOf" srcId="{F9014635-9066-4A8B-B0CA-E9EE13789336}" destId="{49D3C575-190A-4AAB-952A-4BE5E5669AFB}" srcOrd="1" destOrd="0" presId="urn:microsoft.com/office/officeart/2005/8/layout/orgChart1"/>
    <dgm:cxn modelId="{052710DE-553D-4C4D-987A-23CDF577D91D}" type="presParOf" srcId="{15D12C5D-8A47-4CDA-8EA1-46CA80895A87}" destId="{4B3D1C75-8675-4B1C-91A6-DD6BBF853CA2}" srcOrd="1" destOrd="0" presId="urn:microsoft.com/office/officeart/2005/8/layout/orgChart1"/>
    <dgm:cxn modelId="{765AD114-ED6F-4ABC-8C78-6D9DC5B30C8A}" type="presParOf" srcId="{15D12C5D-8A47-4CDA-8EA1-46CA80895A87}" destId="{A3FB04D6-8B83-4DF1-8C16-F9A227192800}" srcOrd="2" destOrd="0" presId="urn:microsoft.com/office/officeart/2005/8/layout/orgChart1"/>
    <dgm:cxn modelId="{4E276BB4-7B7F-4909-A74B-7C42D93A254F}" type="presParOf" srcId="{CAAE495C-317F-40AA-BB6F-6B88AB9E14D6}" destId="{70CFA5EC-A0DE-4D8B-8313-A80D3745CDA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4C9FF5-F6E0-4E0B-918E-70A0D81BA9F4}"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ES"/>
        </a:p>
      </dgm:t>
    </dgm:pt>
    <dgm:pt modelId="{6A033F0C-F2D4-452C-A3E9-722AAFD5BCB9}">
      <dgm:prSet phldrT="[Texto]"/>
      <dgm:spPr/>
      <dgm:t>
        <a:bodyPr/>
        <a:lstStyle/>
        <a:p>
          <a:r>
            <a:rPr lang="en-GB" dirty="0" smtClean="0"/>
            <a:t>MINE  </a:t>
          </a:r>
          <a:endParaRPr lang="es-ES" dirty="0"/>
        </a:p>
      </dgm:t>
    </dgm:pt>
    <dgm:pt modelId="{6E481500-CB67-40FA-8120-E544B715DB3D}" type="parTrans" cxnId="{769C49F8-5075-41A1-A373-3AE828AC4EDF}">
      <dgm:prSet/>
      <dgm:spPr/>
      <dgm:t>
        <a:bodyPr/>
        <a:lstStyle/>
        <a:p>
          <a:endParaRPr lang="es-ES"/>
        </a:p>
      </dgm:t>
    </dgm:pt>
    <dgm:pt modelId="{EF8725BF-DB1A-4379-89B7-A418CF84B113}" type="sibTrans" cxnId="{769C49F8-5075-41A1-A373-3AE828AC4EDF}">
      <dgm:prSet/>
      <dgm:spPr/>
      <dgm:t>
        <a:bodyPr/>
        <a:lstStyle/>
        <a:p>
          <a:endParaRPr lang="es-ES"/>
        </a:p>
      </dgm:t>
    </dgm:pt>
    <dgm:pt modelId="{718F3E15-A7EC-424F-8ADA-9232B69CC02E}">
      <dgm:prSet phldrT="[Texto]"/>
      <dgm:spPr/>
      <dgm:t>
        <a:bodyPr/>
        <a:lstStyle/>
        <a:p>
          <a:r>
            <a:rPr lang="es-ES" dirty="0" smtClean="0"/>
            <a:t>m</a:t>
          </a:r>
          <a:endParaRPr lang="es-ES" dirty="0"/>
        </a:p>
      </dgm:t>
    </dgm:pt>
    <dgm:pt modelId="{AC8C220D-83D9-4A1A-B768-1B20FA86A8D2}" type="parTrans" cxnId="{90A3F77C-A1BE-4084-AEFF-C7542C8952EE}">
      <dgm:prSet/>
      <dgm:spPr/>
      <dgm:t>
        <a:bodyPr/>
        <a:lstStyle/>
        <a:p>
          <a:endParaRPr lang="es-ES"/>
        </a:p>
      </dgm:t>
    </dgm:pt>
    <dgm:pt modelId="{2590B4D5-4961-4B03-A5E6-58041110C490}" type="sibTrans" cxnId="{90A3F77C-A1BE-4084-AEFF-C7542C8952EE}">
      <dgm:prSet/>
      <dgm:spPr/>
      <dgm:t>
        <a:bodyPr/>
        <a:lstStyle/>
        <a:p>
          <a:endParaRPr lang="es-ES"/>
        </a:p>
      </dgm:t>
    </dgm:pt>
    <dgm:pt modelId="{A9A7598E-8C95-4CC2-B9C6-385F60BC80A0}">
      <dgm:prSet phldrT="[Texto]"/>
      <dgm:spPr/>
      <dgm:t>
        <a:bodyPr/>
        <a:lstStyle/>
        <a:p>
          <a:r>
            <a:rPr lang="es-ES" dirty="0" err="1" smtClean="0"/>
            <a:t>aɪ</a:t>
          </a:r>
          <a:endParaRPr lang="es-ES" dirty="0"/>
        </a:p>
      </dgm:t>
    </dgm:pt>
    <dgm:pt modelId="{412E68F7-17D8-4384-AC56-0689E69A5022}" type="parTrans" cxnId="{B453F903-FEBF-4EE1-B4E2-D0AEABAA3CDF}">
      <dgm:prSet/>
      <dgm:spPr/>
      <dgm:t>
        <a:bodyPr/>
        <a:lstStyle/>
        <a:p>
          <a:endParaRPr lang="es-ES"/>
        </a:p>
      </dgm:t>
    </dgm:pt>
    <dgm:pt modelId="{819E95E5-DFD9-4D4A-A55D-AAAD7CF438C2}" type="sibTrans" cxnId="{B453F903-FEBF-4EE1-B4E2-D0AEABAA3CDF}">
      <dgm:prSet/>
      <dgm:spPr/>
      <dgm:t>
        <a:bodyPr/>
        <a:lstStyle/>
        <a:p>
          <a:endParaRPr lang="es-ES"/>
        </a:p>
      </dgm:t>
    </dgm:pt>
    <dgm:pt modelId="{77A34C17-B744-4D3F-86A1-D97C60C114EB}">
      <dgm:prSet phldrT="[Texto]"/>
      <dgm:spPr/>
      <dgm:t>
        <a:bodyPr/>
        <a:lstStyle/>
        <a:p>
          <a:r>
            <a:rPr lang="es-ES" dirty="0" smtClean="0"/>
            <a:t>n</a:t>
          </a:r>
          <a:endParaRPr lang="es-ES" dirty="0"/>
        </a:p>
      </dgm:t>
    </dgm:pt>
    <dgm:pt modelId="{38A805C5-1625-4719-84A6-145F49FAF03B}" type="parTrans" cxnId="{875CEFAA-D5D0-4DF3-8A8F-43D0A0AAAEC1}">
      <dgm:prSet/>
      <dgm:spPr/>
      <dgm:t>
        <a:bodyPr/>
        <a:lstStyle/>
        <a:p>
          <a:endParaRPr lang="es-ES"/>
        </a:p>
      </dgm:t>
    </dgm:pt>
    <dgm:pt modelId="{3EE5E7CD-604F-4181-B8A9-C8611E6DCAF3}" type="sibTrans" cxnId="{875CEFAA-D5D0-4DF3-8A8F-43D0A0AAAEC1}">
      <dgm:prSet/>
      <dgm:spPr/>
      <dgm:t>
        <a:bodyPr/>
        <a:lstStyle/>
        <a:p>
          <a:endParaRPr lang="es-ES"/>
        </a:p>
      </dgm:t>
    </dgm:pt>
    <dgm:pt modelId="{953A448B-216A-4570-88B2-40749D198124}" type="pres">
      <dgm:prSet presAssocID="{D94C9FF5-F6E0-4E0B-918E-70A0D81BA9F4}" presName="hierChild1" presStyleCnt="0">
        <dgm:presLayoutVars>
          <dgm:orgChart val="1"/>
          <dgm:chPref val="1"/>
          <dgm:dir/>
          <dgm:animOne val="branch"/>
          <dgm:animLvl val="lvl"/>
          <dgm:resizeHandles/>
        </dgm:presLayoutVars>
      </dgm:prSet>
      <dgm:spPr/>
      <dgm:t>
        <a:bodyPr/>
        <a:lstStyle/>
        <a:p>
          <a:endParaRPr lang="es-ES"/>
        </a:p>
      </dgm:t>
    </dgm:pt>
    <dgm:pt modelId="{706A351D-6EC2-4DA7-8485-5F9875226267}" type="pres">
      <dgm:prSet presAssocID="{6A033F0C-F2D4-452C-A3E9-722AAFD5BCB9}" presName="hierRoot1" presStyleCnt="0">
        <dgm:presLayoutVars>
          <dgm:hierBranch val="init"/>
        </dgm:presLayoutVars>
      </dgm:prSet>
      <dgm:spPr/>
    </dgm:pt>
    <dgm:pt modelId="{807CEFCF-8365-4122-920D-B49E57DD74C9}" type="pres">
      <dgm:prSet presAssocID="{6A033F0C-F2D4-452C-A3E9-722AAFD5BCB9}" presName="rootComposite1" presStyleCnt="0"/>
      <dgm:spPr/>
    </dgm:pt>
    <dgm:pt modelId="{9276914C-6DE5-41D4-9317-642294201836}" type="pres">
      <dgm:prSet presAssocID="{6A033F0C-F2D4-452C-A3E9-722AAFD5BCB9}" presName="rootText1" presStyleLbl="node0" presStyleIdx="0" presStyleCnt="1">
        <dgm:presLayoutVars>
          <dgm:chPref val="3"/>
        </dgm:presLayoutVars>
      </dgm:prSet>
      <dgm:spPr/>
      <dgm:t>
        <a:bodyPr/>
        <a:lstStyle/>
        <a:p>
          <a:endParaRPr lang="es-ES"/>
        </a:p>
      </dgm:t>
    </dgm:pt>
    <dgm:pt modelId="{EE2783C9-FB3A-4E7F-B06B-2DDD58D97EB7}" type="pres">
      <dgm:prSet presAssocID="{6A033F0C-F2D4-452C-A3E9-722AAFD5BCB9}" presName="rootConnector1" presStyleLbl="node1" presStyleIdx="0" presStyleCnt="0"/>
      <dgm:spPr/>
      <dgm:t>
        <a:bodyPr/>
        <a:lstStyle/>
        <a:p>
          <a:endParaRPr lang="es-ES"/>
        </a:p>
      </dgm:t>
    </dgm:pt>
    <dgm:pt modelId="{5A029E5E-648D-470A-98CC-9107DFFD1F2F}" type="pres">
      <dgm:prSet presAssocID="{6A033F0C-F2D4-452C-A3E9-722AAFD5BCB9}" presName="hierChild2" presStyleCnt="0"/>
      <dgm:spPr/>
    </dgm:pt>
    <dgm:pt modelId="{582D58AF-7B4A-45F3-AE4E-5243B6BC2D8B}" type="pres">
      <dgm:prSet presAssocID="{AC8C220D-83D9-4A1A-B768-1B20FA86A8D2}" presName="Name37" presStyleLbl="parChTrans1D2" presStyleIdx="0" presStyleCnt="3"/>
      <dgm:spPr/>
      <dgm:t>
        <a:bodyPr/>
        <a:lstStyle/>
        <a:p>
          <a:endParaRPr lang="es-ES"/>
        </a:p>
      </dgm:t>
    </dgm:pt>
    <dgm:pt modelId="{8CF60C9E-595E-4590-AD4B-5D8271007FB8}" type="pres">
      <dgm:prSet presAssocID="{718F3E15-A7EC-424F-8ADA-9232B69CC02E}" presName="hierRoot2" presStyleCnt="0">
        <dgm:presLayoutVars>
          <dgm:hierBranch val="init"/>
        </dgm:presLayoutVars>
      </dgm:prSet>
      <dgm:spPr/>
    </dgm:pt>
    <dgm:pt modelId="{1718322E-105D-4E2C-9DAD-5155C95B78FD}" type="pres">
      <dgm:prSet presAssocID="{718F3E15-A7EC-424F-8ADA-9232B69CC02E}" presName="rootComposite" presStyleCnt="0"/>
      <dgm:spPr/>
    </dgm:pt>
    <dgm:pt modelId="{03DE4871-72CD-45EB-AE43-C0CE40C89D2E}" type="pres">
      <dgm:prSet presAssocID="{718F3E15-A7EC-424F-8ADA-9232B69CC02E}" presName="rootText" presStyleLbl="node2" presStyleIdx="0" presStyleCnt="3">
        <dgm:presLayoutVars>
          <dgm:chPref val="3"/>
        </dgm:presLayoutVars>
      </dgm:prSet>
      <dgm:spPr/>
      <dgm:t>
        <a:bodyPr/>
        <a:lstStyle/>
        <a:p>
          <a:endParaRPr lang="es-ES"/>
        </a:p>
      </dgm:t>
    </dgm:pt>
    <dgm:pt modelId="{2F57B005-53CD-4090-BB60-FE1A041822DC}" type="pres">
      <dgm:prSet presAssocID="{718F3E15-A7EC-424F-8ADA-9232B69CC02E}" presName="rootConnector" presStyleLbl="node2" presStyleIdx="0" presStyleCnt="3"/>
      <dgm:spPr/>
      <dgm:t>
        <a:bodyPr/>
        <a:lstStyle/>
        <a:p>
          <a:endParaRPr lang="es-ES"/>
        </a:p>
      </dgm:t>
    </dgm:pt>
    <dgm:pt modelId="{A4B8A990-6914-4F70-BB9E-9C6F19CF0D1B}" type="pres">
      <dgm:prSet presAssocID="{718F3E15-A7EC-424F-8ADA-9232B69CC02E}" presName="hierChild4" presStyleCnt="0"/>
      <dgm:spPr/>
    </dgm:pt>
    <dgm:pt modelId="{91D20DE1-A4C8-4CF7-BCE6-A29F6EFC8F8F}" type="pres">
      <dgm:prSet presAssocID="{718F3E15-A7EC-424F-8ADA-9232B69CC02E}" presName="hierChild5" presStyleCnt="0"/>
      <dgm:spPr/>
    </dgm:pt>
    <dgm:pt modelId="{A1241793-17DE-4510-93C7-176A48C700B0}" type="pres">
      <dgm:prSet presAssocID="{412E68F7-17D8-4384-AC56-0689E69A5022}" presName="Name37" presStyleLbl="parChTrans1D2" presStyleIdx="1" presStyleCnt="3"/>
      <dgm:spPr/>
      <dgm:t>
        <a:bodyPr/>
        <a:lstStyle/>
        <a:p>
          <a:endParaRPr lang="es-ES"/>
        </a:p>
      </dgm:t>
    </dgm:pt>
    <dgm:pt modelId="{CA1A11AF-84A0-4579-83D6-7B40FF05FE4C}" type="pres">
      <dgm:prSet presAssocID="{A9A7598E-8C95-4CC2-B9C6-385F60BC80A0}" presName="hierRoot2" presStyleCnt="0">
        <dgm:presLayoutVars>
          <dgm:hierBranch val="init"/>
        </dgm:presLayoutVars>
      </dgm:prSet>
      <dgm:spPr/>
    </dgm:pt>
    <dgm:pt modelId="{ADCCF11A-B644-48DC-A3F0-25DC67567484}" type="pres">
      <dgm:prSet presAssocID="{A9A7598E-8C95-4CC2-B9C6-385F60BC80A0}" presName="rootComposite" presStyleCnt="0"/>
      <dgm:spPr/>
    </dgm:pt>
    <dgm:pt modelId="{01226C76-EA3D-41F5-830E-8C5B5C6ADF71}" type="pres">
      <dgm:prSet presAssocID="{A9A7598E-8C95-4CC2-B9C6-385F60BC80A0}" presName="rootText" presStyleLbl="node2" presStyleIdx="1" presStyleCnt="3">
        <dgm:presLayoutVars>
          <dgm:chPref val="3"/>
        </dgm:presLayoutVars>
      </dgm:prSet>
      <dgm:spPr/>
      <dgm:t>
        <a:bodyPr/>
        <a:lstStyle/>
        <a:p>
          <a:endParaRPr lang="es-ES"/>
        </a:p>
      </dgm:t>
    </dgm:pt>
    <dgm:pt modelId="{DC6B4F5D-2E56-48A9-B79C-0F3B03630A12}" type="pres">
      <dgm:prSet presAssocID="{A9A7598E-8C95-4CC2-B9C6-385F60BC80A0}" presName="rootConnector" presStyleLbl="node2" presStyleIdx="1" presStyleCnt="3"/>
      <dgm:spPr/>
      <dgm:t>
        <a:bodyPr/>
        <a:lstStyle/>
        <a:p>
          <a:endParaRPr lang="es-ES"/>
        </a:p>
      </dgm:t>
    </dgm:pt>
    <dgm:pt modelId="{5FD716F6-74E9-490B-B739-94358DA753F6}" type="pres">
      <dgm:prSet presAssocID="{A9A7598E-8C95-4CC2-B9C6-385F60BC80A0}" presName="hierChild4" presStyleCnt="0"/>
      <dgm:spPr/>
    </dgm:pt>
    <dgm:pt modelId="{D87B0D2F-E5E0-4C5B-89D1-B6043228AD77}" type="pres">
      <dgm:prSet presAssocID="{A9A7598E-8C95-4CC2-B9C6-385F60BC80A0}" presName="hierChild5" presStyleCnt="0"/>
      <dgm:spPr/>
    </dgm:pt>
    <dgm:pt modelId="{1C7BA61B-61C5-46E3-AAA2-B634E83EB5BE}" type="pres">
      <dgm:prSet presAssocID="{38A805C5-1625-4719-84A6-145F49FAF03B}" presName="Name37" presStyleLbl="parChTrans1D2" presStyleIdx="2" presStyleCnt="3"/>
      <dgm:spPr/>
      <dgm:t>
        <a:bodyPr/>
        <a:lstStyle/>
        <a:p>
          <a:endParaRPr lang="es-ES"/>
        </a:p>
      </dgm:t>
    </dgm:pt>
    <dgm:pt modelId="{8996EF84-8E14-4E59-BDFB-6E6BB3C913E4}" type="pres">
      <dgm:prSet presAssocID="{77A34C17-B744-4D3F-86A1-D97C60C114EB}" presName="hierRoot2" presStyleCnt="0">
        <dgm:presLayoutVars>
          <dgm:hierBranch val="init"/>
        </dgm:presLayoutVars>
      </dgm:prSet>
      <dgm:spPr/>
    </dgm:pt>
    <dgm:pt modelId="{837E9624-B8A7-4755-922F-ED7DAC793DA1}" type="pres">
      <dgm:prSet presAssocID="{77A34C17-B744-4D3F-86A1-D97C60C114EB}" presName="rootComposite" presStyleCnt="0"/>
      <dgm:spPr/>
    </dgm:pt>
    <dgm:pt modelId="{FA132277-C7AD-41D7-AD48-CD2370AB7179}" type="pres">
      <dgm:prSet presAssocID="{77A34C17-B744-4D3F-86A1-D97C60C114EB}" presName="rootText" presStyleLbl="node2" presStyleIdx="2" presStyleCnt="3">
        <dgm:presLayoutVars>
          <dgm:chPref val="3"/>
        </dgm:presLayoutVars>
      </dgm:prSet>
      <dgm:spPr/>
      <dgm:t>
        <a:bodyPr/>
        <a:lstStyle/>
        <a:p>
          <a:endParaRPr lang="es-ES"/>
        </a:p>
      </dgm:t>
    </dgm:pt>
    <dgm:pt modelId="{3C43971A-FFD8-45DD-B0B5-E6C7099AE689}" type="pres">
      <dgm:prSet presAssocID="{77A34C17-B744-4D3F-86A1-D97C60C114EB}" presName="rootConnector" presStyleLbl="node2" presStyleIdx="2" presStyleCnt="3"/>
      <dgm:spPr/>
      <dgm:t>
        <a:bodyPr/>
        <a:lstStyle/>
        <a:p>
          <a:endParaRPr lang="es-ES"/>
        </a:p>
      </dgm:t>
    </dgm:pt>
    <dgm:pt modelId="{9B9A3ABF-210C-4E33-B2B5-4DE27BF90D51}" type="pres">
      <dgm:prSet presAssocID="{77A34C17-B744-4D3F-86A1-D97C60C114EB}" presName="hierChild4" presStyleCnt="0"/>
      <dgm:spPr/>
    </dgm:pt>
    <dgm:pt modelId="{79C746DD-AC26-4012-93FA-123248D8F526}" type="pres">
      <dgm:prSet presAssocID="{77A34C17-B744-4D3F-86A1-D97C60C114EB}" presName="hierChild5" presStyleCnt="0"/>
      <dgm:spPr/>
    </dgm:pt>
    <dgm:pt modelId="{F10B9FB6-30DC-4C7F-AF7E-33ECF23CD63E}" type="pres">
      <dgm:prSet presAssocID="{6A033F0C-F2D4-452C-A3E9-722AAFD5BCB9}" presName="hierChild3" presStyleCnt="0"/>
      <dgm:spPr/>
    </dgm:pt>
  </dgm:ptLst>
  <dgm:cxnLst>
    <dgm:cxn modelId="{90A3F77C-A1BE-4084-AEFF-C7542C8952EE}" srcId="{6A033F0C-F2D4-452C-A3E9-722AAFD5BCB9}" destId="{718F3E15-A7EC-424F-8ADA-9232B69CC02E}" srcOrd="0" destOrd="0" parTransId="{AC8C220D-83D9-4A1A-B768-1B20FA86A8D2}" sibTransId="{2590B4D5-4961-4B03-A5E6-58041110C490}"/>
    <dgm:cxn modelId="{F567F045-DA29-4CB1-A16E-3AC672FA13CE}" type="presOf" srcId="{6A033F0C-F2D4-452C-A3E9-722AAFD5BCB9}" destId="{EE2783C9-FB3A-4E7F-B06B-2DDD58D97EB7}" srcOrd="1" destOrd="0" presId="urn:microsoft.com/office/officeart/2005/8/layout/orgChart1"/>
    <dgm:cxn modelId="{A9BA0933-57B5-48EF-B864-4D7D07CADFBE}" type="presOf" srcId="{77A34C17-B744-4D3F-86A1-D97C60C114EB}" destId="{3C43971A-FFD8-45DD-B0B5-E6C7099AE689}" srcOrd="1" destOrd="0" presId="urn:microsoft.com/office/officeart/2005/8/layout/orgChart1"/>
    <dgm:cxn modelId="{990D640C-2FF0-4809-93B9-369735DC3AEA}" type="presOf" srcId="{77A34C17-B744-4D3F-86A1-D97C60C114EB}" destId="{FA132277-C7AD-41D7-AD48-CD2370AB7179}" srcOrd="0" destOrd="0" presId="urn:microsoft.com/office/officeart/2005/8/layout/orgChart1"/>
    <dgm:cxn modelId="{679B01BE-77D1-4492-9E0E-6BB04C1CA02A}" type="presOf" srcId="{A9A7598E-8C95-4CC2-B9C6-385F60BC80A0}" destId="{01226C76-EA3D-41F5-830E-8C5B5C6ADF71}" srcOrd="0" destOrd="0" presId="urn:microsoft.com/office/officeart/2005/8/layout/orgChart1"/>
    <dgm:cxn modelId="{A54499EC-B28D-4338-9AB1-59D144C14C3D}" type="presOf" srcId="{718F3E15-A7EC-424F-8ADA-9232B69CC02E}" destId="{2F57B005-53CD-4090-BB60-FE1A041822DC}" srcOrd="1" destOrd="0" presId="urn:microsoft.com/office/officeart/2005/8/layout/orgChart1"/>
    <dgm:cxn modelId="{C1649E19-A794-4620-90FA-04A9A1020C8B}" type="presOf" srcId="{38A805C5-1625-4719-84A6-145F49FAF03B}" destId="{1C7BA61B-61C5-46E3-AAA2-B634E83EB5BE}" srcOrd="0" destOrd="0" presId="urn:microsoft.com/office/officeart/2005/8/layout/orgChart1"/>
    <dgm:cxn modelId="{769C49F8-5075-41A1-A373-3AE828AC4EDF}" srcId="{D94C9FF5-F6E0-4E0B-918E-70A0D81BA9F4}" destId="{6A033F0C-F2D4-452C-A3E9-722AAFD5BCB9}" srcOrd="0" destOrd="0" parTransId="{6E481500-CB67-40FA-8120-E544B715DB3D}" sibTransId="{EF8725BF-DB1A-4379-89B7-A418CF84B113}"/>
    <dgm:cxn modelId="{B453F903-FEBF-4EE1-B4E2-D0AEABAA3CDF}" srcId="{6A033F0C-F2D4-452C-A3E9-722AAFD5BCB9}" destId="{A9A7598E-8C95-4CC2-B9C6-385F60BC80A0}" srcOrd="1" destOrd="0" parTransId="{412E68F7-17D8-4384-AC56-0689E69A5022}" sibTransId="{819E95E5-DFD9-4D4A-A55D-AAAD7CF438C2}"/>
    <dgm:cxn modelId="{9AD10C98-F545-412B-ADD9-0BD48103EBF5}" type="presOf" srcId="{6A033F0C-F2D4-452C-A3E9-722AAFD5BCB9}" destId="{9276914C-6DE5-41D4-9317-642294201836}" srcOrd="0" destOrd="0" presId="urn:microsoft.com/office/officeart/2005/8/layout/orgChart1"/>
    <dgm:cxn modelId="{875CEFAA-D5D0-4DF3-8A8F-43D0A0AAAEC1}" srcId="{6A033F0C-F2D4-452C-A3E9-722AAFD5BCB9}" destId="{77A34C17-B744-4D3F-86A1-D97C60C114EB}" srcOrd="2" destOrd="0" parTransId="{38A805C5-1625-4719-84A6-145F49FAF03B}" sibTransId="{3EE5E7CD-604F-4181-B8A9-C8611E6DCAF3}"/>
    <dgm:cxn modelId="{23A0D16C-49BA-4D19-8F45-AA86B7066D79}" type="presOf" srcId="{A9A7598E-8C95-4CC2-B9C6-385F60BC80A0}" destId="{DC6B4F5D-2E56-48A9-B79C-0F3B03630A12}" srcOrd="1" destOrd="0" presId="urn:microsoft.com/office/officeart/2005/8/layout/orgChart1"/>
    <dgm:cxn modelId="{2A23A635-C6C0-46B4-ABE7-3FE176972E07}" type="presOf" srcId="{D94C9FF5-F6E0-4E0B-918E-70A0D81BA9F4}" destId="{953A448B-216A-4570-88B2-40749D198124}" srcOrd="0" destOrd="0" presId="urn:microsoft.com/office/officeart/2005/8/layout/orgChart1"/>
    <dgm:cxn modelId="{40F81D1E-CAE1-4F3A-AEEA-45C05CEDE012}" type="presOf" srcId="{718F3E15-A7EC-424F-8ADA-9232B69CC02E}" destId="{03DE4871-72CD-45EB-AE43-C0CE40C89D2E}" srcOrd="0" destOrd="0" presId="urn:microsoft.com/office/officeart/2005/8/layout/orgChart1"/>
    <dgm:cxn modelId="{515D738C-C97F-4138-8E02-05C6AAF70137}" type="presOf" srcId="{412E68F7-17D8-4384-AC56-0689E69A5022}" destId="{A1241793-17DE-4510-93C7-176A48C700B0}" srcOrd="0" destOrd="0" presId="urn:microsoft.com/office/officeart/2005/8/layout/orgChart1"/>
    <dgm:cxn modelId="{02E22550-C3BB-470B-939D-E1B01ABB2586}" type="presOf" srcId="{AC8C220D-83D9-4A1A-B768-1B20FA86A8D2}" destId="{582D58AF-7B4A-45F3-AE4E-5243B6BC2D8B}" srcOrd="0" destOrd="0" presId="urn:microsoft.com/office/officeart/2005/8/layout/orgChart1"/>
    <dgm:cxn modelId="{071AF884-92A9-4564-8BB7-E0882D3CFFFE}" type="presParOf" srcId="{953A448B-216A-4570-88B2-40749D198124}" destId="{706A351D-6EC2-4DA7-8485-5F9875226267}" srcOrd="0" destOrd="0" presId="urn:microsoft.com/office/officeart/2005/8/layout/orgChart1"/>
    <dgm:cxn modelId="{DDBD6A00-2A11-4FAF-B879-19768A3A2AC1}" type="presParOf" srcId="{706A351D-6EC2-4DA7-8485-5F9875226267}" destId="{807CEFCF-8365-4122-920D-B49E57DD74C9}" srcOrd="0" destOrd="0" presId="urn:microsoft.com/office/officeart/2005/8/layout/orgChart1"/>
    <dgm:cxn modelId="{E56A33CE-57F1-4C9E-8B77-E543E6B98C0A}" type="presParOf" srcId="{807CEFCF-8365-4122-920D-B49E57DD74C9}" destId="{9276914C-6DE5-41D4-9317-642294201836}" srcOrd="0" destOrd="0" presId="urn:microsoft.com/office/officeart/2005/8/layout/orgChart1"/>
    <dgm:cxn modelId="{61C027CD-9580-451D-BF45-A3026D3DB257}" type="presParOf" srcId="{807CEFCF-8365-4122-920D-B49E57DD74C9}" destId="{EE2783C9-FB3A-4E7F-B06B-2DDD58D97EB7}" srcOrd="1" destOrd="0" presId="urn:microsoft.com/office/officeart/2005/8/layout/orgChart1"/>
    <dgm:cxn modelId="{5E89E4BE-57A1-4BB5-B7DC-85F35DFE40F7}" type="presParOf" srcId="{706A351D-6EC2-4DA7-8485-5F9875226267}" destId="{5A029E5E-648D-470A-98CC-9107DFFD1F2F}" srcOrd="1" destOrd="0" presId="urn:microsoft.com/office/officeart/2005/8/layout/orgChart1"/>
    <dgm:cxn modelId="{3A798461-9E84-428B-8770-980048E4AB1B}" type="presParOf" srcId="{5A029E5E-648D-470A-98CC-9107DFFD1F2F}" destId="{582D58AF-7B4A-45F3-AE4E-5243B6BC2D8B}" srcOrd="0" destOrd="0" presId="urn:microsoft.com/office/officeart/2005/8/layout/orgChart1"/>
    <dgm:cxn modelId="{9832AE9F-5DA0-436A-ABE7-1F20AE05851E}" type="presParOf" srcId="{5A029E5E-648D-470A-98CC-9107DFFD1F2F}" destId="{8CF60C9E-595E-4590-AD4B-5D8271007FB8}" srcOrd="1" destOrd="0" presId="urn:microsoft.com/office/officeart/2005/8/layout/orgChart1"/>
    <dgm:cxn modelId="{155F022B-4285-4D22-BA18-B19A3AA22479}" type="presParOf" srcId="{8CF60C9E-595E-4590-AD4B-5D8271007FB8}" destId="{1718322E-105D-4E2C-9DAD-5155C95B78FD}" srcOrd="0" destOrd="0" presId="urn:microsoft.com/office/officeart/2005/8/layout/orgChart1"/>
    <dgm:cxn modelId="{E102A994-9616-4397-92CF-CC4AAC13E1F0}" type="presParOf" srcId="{1718322E-105D-4E2C-9DAD-5155C95B78FD}" destId="{03DE4871-72CD-45EB-AE43-C0CE40C89D2E}" srcOrd="0" destOrd="0" presId="urn:microsoft.com/office/officeart/2005/8/layout/orgChart1"/>
    <dgm:cxn modelId="{D7F51787-43E2-4CD8-9841-2DBDD7CA4097}" type="presParOf" srcId="{1718322E-105D-4E2C-9DAD-5155C95B78FD}" destId="{2F57B005-53CD-4090-BB60-FE1A041822DC}" srcOrd="1" destOrd="0" presId="urn:microsoft.com/office/officeart/2005/8/layout/orgChart1"/>
    <dgm:cxn modelId="{FE04A616-1594-4339-A439-418D8DAB8A66}" type="presParOf" srcId="{8CF60C9E-595E-4590-AD4B-5D8271007FB8}" destId="{A4B8A990-6914-4F70-BB9E-9C6F19CF0D1B}" srcOrd="1" destOrd="0" presId="urn:microsoft.com/office/officeart/2005/8/layout/orgChart1"/>
    <dgm:cxn modelId="{68A32A34-B0F9-4FFF-8AF1-0E71A28FD123}" type="presParOf" srcId="{8CF60C9E-595E-4590-AD4B-5D8271007FB8}" destId="{91D20DE1-A4C8-4CF7-BCE6-A29F6EFC8F8F}" srcOrd="2" destOrd="0" presId="urn:microsoft.com/office/officeart/2005/8/layout/orgChart1"/>
    <dgm:cxn modelId="{9FCA6C1C-1647-4356-BE36-7D5358FE8A8C}" type="presParOf" srcId="{5A029E5E-648D-470A-98CC-9107DFFD1F2F}" destId="{A1241793-17DE-4510-93C7-176A48C700B0}" srcOrd="2" destOrd="0" presId="urn:microsoft.com/office/officeart/2005/8/layout/orgChart1"/>
    <dgm:cxn modelId="{F46B6EB9-D382-466A-8535-279CD86572D1}" type="presParOf" srcId="{5A029E5E-648D-470A-98CC-9107DFFD1F2F}" destId="{CA1A11AF-84A0-4579-83D6-7B40FF05FE4C}" srcOrd="3" destOrd="0" presId="urn:microsoft.com/office/officeart/2005/8/layout/orgChart1"/>
    <dgm:cxn modelId="{3D1E6107-E839-4920-8354-042A9C4A27BC}" type="presParOf" srcId="{CA1A11AF-84A0-4579-83D6-7B40FF05FE4C}" destId="{ADCCF11A-B644-48DC-A3F0-25DC67567484}" srcOrd="0" destOrd="0" presId="urn:microsoft.com/office/officeart/2005/8/layout/orgChart1"/>
    <dgm:cxn modelId="{C80AD2C7-140C-4992-A5ED-33DB91B15913}" type="presParOf" srcId="{ADCCF11A-B644-48DC-A3F0-25DC67567484}" destId="{01226C76-EA3D-41F5-830E-8C5B5C6ADF71}" srcOrd="0" destOrd="0" presId="urn:microsoft.com/office/officeart/2005/8/layout/orgChart1"/>
    <dgm:cxn modelId="{B35EA647-C440-45C5-90EB-496A2DE049FC}" type="presParOf" srcId="{ADCCF11A-B644-48DC-A3F0-25DC67567484}" destId="{DC6B4F5D-2E56-48A9-B79C-0F3B03630A12}" srcOrd="1" destOrd="0" presId="urn:microsoft.com/office/officeart/2005/8/layout/orgChart1"/>
    <dgm:cxn modelId="{66B20AD6-F356-4A5D-8AF7-B030B1556B40}" type="presParOf" srcId="{CA1A11AF-84A0-4579-83D6-7B40FF05FE4C}" destId="{5FD716F6-74E9-490B-B739-94358DA753F6}" srcOrd="1" destOrd="0" presId="urn:microsoft.com/office/officeart/2005/8/layout/orgChart1"/>
    <dgm:cxn modelId="{7ADEA3B1-2904-4F51-9249-889BB48A371B}" type="presParOf" srcId="{CA1A11AF-84A0-4579-83D6-7B40FF05FE4C}" destId="{D87B0D2F-E5E0-4C5B-89D1-B6043228AD77}" srcOrd="2" destOrd="0" presId="urn:microsoft.com/office/officeart/2005/8/layout/orgChart1"/>
    <dgm:cxn modelId="{11D6AF8C-63C3-4EC5-96E3-0DF538E5EA9D}" type="presParOf" srcId="{5A029E5E-648D-470A-98CC-9107DFFD1F2F}" destId="{1C7BA61B-61C5-46E3-AAA2-B634E83EB5BE}" srcOrd="4" destOrd="0" presId="urn:microsoft.com/office/officeart/2005/8/layout/orgChart1"/>
    <dgm:cxn modelId="{C20A992B-F181-468A-A8C3-E11902D88CF2}" type="presParOf" srcId="{5A029E5E-648D-470A-98CC-9107DFFD1F2F}" destId="{8996EF84-8E14-4E59-BDFB-6E6BB3C913E4}" srcOrd="5" destOrd="0" presId="urn:microsoft.com/office/officeart/2005/8/layout/orgChart1"/>
    <dgm:cxn modelId="{A7E39B28-2856-4EC3-A080-2631CBC72F71}" type="presParOf" srcId="{8996EF84-8E14-4E59-BDFB-6E6BB3C913E4}" destId="{837E9624-B8A7-4755-922F-ED7DAC793DA1}" srcOrd="0" destOrd="0" presId="urn:microsoft.com/office/officeart/2005/8/layout/orgChart1"/>
    <dgm:cxn modelId="{9343C46F-9259-4786-8BBF-48FE39D950AF}" type="presParOf" srcId="{837E9624-B8A7-4755-922F-ED7DAC793DA1}" destId="{FA132277-C7AD-41D7-AD48-CD2370AB7179}" srcOrd="0" destOrd="0" presId="urn:microsoft.com/office/officeart/2005/8/layout/orgChart1"/>
    <dgm:cxn modelId="{3431DA41-036C-49B9-B6A3-F3CDD22E2B03}" type="presParOf" srcId="{837E9624-B8A7-4755-922F-ED7DAC793DA1}" destId="{3C43971A-FFD8-45DD-B0B5-E6C7099AE689}" srcOrd="1" destOrd="0" presId="urn:microsoft.com/office/officeart/2005/8/layout/orgChart1"/>
    <dgm:cxn modelId="{927CFA49-C668-4C9A-AE13-30D83C94BAEC}" type="presParOf" srcId="{8996EF84-8E14-4E59-BDFB-6E6BB3C913E4}" destId="{9B9A3ABF-210C-4E33-B2B5-4DE27BF90D51}" srcOrd="1" destOrd="0" presId="urn:microsoft.com/office/officeart/2005/8/layout/orgChart1"/>
    <dgm:cxn modelId="{E708AD35-444E-493A-82C7-C2A1C07BC578}" type="presParOf" srcId="{8996EF84-8E14-4E59-BDFB-6E6BB3C913E4}" destId="{79C746DD-AC26-4012-93FA-123248D8F526}" srcOrd="2" destOrd="0" presId="urn:microsoft.com/office/officeart/2005/8/layout/orgChart1"/>
    <dgm:cxn modelId="{856FD075-A0FF-4C21-9D09-5D0882EF8ADD}" type="presParOf" srcId="{706A351D-6EC2-4DA7-8485-5F9875226267}" destId="{F10B9FB6-30DC-4C7F-AF7E-33ECF23CD63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4BD6514-89E9-4952-B9D3-04F5AEC857C6}"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s-ES"/>
        </a:p>
      </dgm:t>
    </dgm:pt>
    <dgm:pt modelId="{88818548-4AB8-49AE-A837-757929ADBC9F}">
      <dgm:prSet phldrT="[Texto]" custT="1"/>
      <dgm:spPr/>
      <dgm:t>
        <a:bodyPr/>
        <a:lstStyle/>
        <a:p>
          <a:pPr algn="ctr"/>
          <a:r>
            <a:rPr lang="es-ES" sz="2400" b="1" dirty="0" err="1" smtClean="0"/>
            <a:t>Phoneme</a:t>
          </a:r>
          <a:r>
            <a:rPr lang="es-ES" sz="2400" b="1" dirty="0" smtClean="0"/>
            <a:t> </a:t>
          </a:r>
          <a:endParaRPr lang="es-ES" sz="2400" b="1" dirty="0"/>
        </a:p>
      </dgm:t>
    </dgm:pt>
    <dgm:pt modelId="{44375897-9753-4037-AB15-E5DC21893FEF}" type="parTrans" cxnId="{7C70AAE5-5B6A-4CC7-9397-ED0CE540DBB3}">
      <dgm:prSet/>
      <dgm:spPr/>
      <dgm:t>
        <a:bodyPr/>
        <a:lstStyle/>
        <a:p>
          <a:endParaRPr lang="es-ES"/>
        </a:p>
      </dgm:t>
    </dgm:pt>
    <dgm:pt modelId="{F75EB641-308B-4E59-AB40-FD74B9ACDBF1}" type="sibTrans" cxnId="{7C70AAE5-5B6A-4CC7-9397-ED0CE540DBB3}">
      <dgm:prSet/>
      <dgm:spPr/>
      <dgm:t>
        <a:bodyPr/>
        <a:lstStyle/>
        <a:p>
          <a:endParaRPr lang="es-ES"/>
        </a:p>
      </dgm:t>
    </dgm:pt>
    <dgm:pt modelId="{41A3D0B2-2A47-430E-B601-FB08D36DEF29}">
      <dgm:prSet phldrT="[Texto]"/>
      <dgm:spPr/>
      <dgm:t>
        <a:bodyPr/>
        <a:lstStyle/>
        <a:p>
          <a:r>
            <a:rPr lang="es-ES" b="1" dirty="0" err="1" smtClean="0"/>
            <a:t>Consonants</a:t>
          </a:r>
          <a:r>
            <a:rPr lang="es-ES" dirty="0" smtClean="0"/>
            <a:t> </a:t>
          </a:r>
          <a:endParaRPr lang="es-ES" dirty="0"/>
        </a:p>
      </dgm:t>
    </dgm:pt>
    <dgm:pt modelId="{3442B051-4B56-4B67-A561-9C7DC3DABCDE}" type="parTrans" cxnId="{422094CD-F109-4660-B146-FBD4BEBD1C44}">
      <dgm:prSet/>
      <dgm:spPr/>
      <dgm:t>
        <a:bodyPr/>
        <a:lstStyle/>
        <a:p>
          <a:endParaRPr lang="es-ES"/>
        </a:p>
      </dgm:t>
    </dgm:pt>
    <dgm:pt modelId="{D04B9564-6626-4905-937C-88F379644AAD}" type="sibTrans" cxnId="{422094CD-F109-4660-B146-FBD4BEBD1C44}">
      <dgm:prSet/>
      <dgm:spPr/>
      <dgm:t>
        <a:bodyPr/>
        <a:lstStyle/>
        <a:p>
          <a:endParaRPr lang="es-ES"/>
        </a:p>
      </dgm:t>
    </dgm:pt>
    <dgm:pt modelId="{99396056-BEFE-4630-A021-A342A472F033}">
      <dgm:prSet phldrT="[Texto]"/>
      <dgm:spPr/>
      <dgm:t>
        <a:bodyPr/>
        <a:lstStyle/>
        <a:p>
          <a:r>
            <a:rPr lang="es-ES" b="1" dirty="0" err="1" smtClean="0"/>
            <a:t>Voiced</a:t>
          </a:r>
          <a:r>
            <a:rPr lang="es-ES" b="1" dirty="0" smtClean="0"/>
            <a:t> </a:t>
          </a:r>
          <a:endParaRPr lang="es-ES" b="1" dirty="0"/>
        </a:p>
      </dgm:t>
    </dgm:pt>
    <dgm:pt modelId="{66FC8C39-7202-498B-A7B5-EA715CF11E4A}" type="parTrans" cxnId="{52D2B5CE-B79D-4C46-B8C8-0740A95C3713}">
      <dgm:prSet/>
      <dgm:spPr/>
      <dgm:t>
        <a:bodyPr/>
        <a:lstStyle/>
        <a:p>
          <a:endParaRPr lang="es-ES"/>
        </a:p>
      </dgm:t>
    </dgm:pt>
    <dgm:pt modelId="{AF472852-6264-421C-8A25-7994AA491C85}" type="sibTrans" cxnId="{52D2B5CE-B79D-4C46-B8C8-0740A95C3713}">
      <dgm:prSet/>
      <dgm:spPr/>
      <dgm:t>
        <a:bodyPr/>
        <a:lstStyle/>
        <a:p>
          <a:endParaRPr lang="es-ES"/>
        </a:p>
      </dgm:t>
    </dgm:pt>
    <dgm:pt modelId="{09B6C318-1766-4786-AE7B-9CF4C02895C0}">
      <dgm:prSet phldrT="[Texto]"/>
      <dgm:spPr/>
      <dgm:t>
        <a:bodyPr/>
        <a:lstStyle/>
        <a:p>
          <a:r>
            <a:rPr lang="es-ES" b="1" dirty="0" err="1" smtClean="0"/>
            <a:t>Unvoiced</a:t>
          </a:r>
          <a:r>
            <a:rPr lang="es-ES" b="1" dirty="0" smtClean="0"/>
            <a:t> </a:t>
          </a:r>
          <a:endParaRPr lang="es-ES" b="1" dirty="0"/>
        </a:p>
      </dgm:t>
    </dgm:pt>
    <dgm:pt modelId="{1060F84B-07CA-438D-8217-4E61709E27DC}" type="parTrans" cxnId="{FF8449C2-90AE-4DB2-A275-FB07B0CE9485}">
      <dgm:prSet/>
      <dgm:spPr/>
      <dgm:t>
        <a:bodyPr/>
        <a:lstStyle/>
        <a:p>
          <a:endParaRPr lang="es-ES"/>
        </a:p>
      </dgm:t>
    </dgm:pt>
    <dgm:pt modelId="{A04AC5ED-2842-46E7-BB80-97A1AD7C4273}" type="sibTrans" cxnId="{FF8449C2-90AE-4DB2-A275-FB07B0CE9485}">
      <dgm:prSet/>
      <dgm:spPr/>
      <dgm:t>
        <a:bodyPr/>
        <a:lstStyle/>
        <a:p>
          <a:endParaRPr lang="es-ES"/>
        </a:p>
      </dgm:t>
    </dgm:pt>
    <dgm:pt modelId="{C65DA6F4-7738-41EB-88D6-14AF3CD83405}">
      <dgm:prSet phldrT="[Texto]"/>
      <dgm:spPr/>
      <dgm:t>
        <a:bodyPr/>
        <a:lstStyle/>
        <a:p>
          <a:r>
            <a:rPr lang="es-ES" b="1" dirty="0" err="1" smtClean="0"/>
            <a:t>Vowels</a:t>
          </a:r>
          <a:r>
            <a:rPr lang="es-ES" b="1" dirty="0" smtClean="0"/>
            <a:t> </a:t>
          </a:r>
          <a:endParaRPr lang="es-ES" b="1" dirty="0"/>
        </a:p>
      </dgm:t>
    </dgm:pt>
    <dgm:pt modelId="{3E45EED6-55A4-420F-8B37-D600E61D8CDE}" type="parTrans" cxnId="{CC9B06D0-0DE7-478A-9AF2-1A81492B7991}">
      <dgm:prSet/>
      <dgm:spPr/>
      <dgm:t>
        <a:bodyPr/>
        <a:lstStyle/>
        <a:p>
          <a:endParaRPr lang="es-ES"/>
        </a:p>
      </dgm:t>
    </dgm:pt>
    <dgm:pt modelId="{56ACC56C-2402-456C-9A84-ECBD89B2E08C}" type="sibTrans" cxnId="{CC9B06D0-0DE7-478A-9AF2-1A81492B7991}">
      <dgm:prSet/>
      <dgm:spPr/>
      <dgm:t>
        <a:bodyPr/>
        <a:lstStyle/>
        <a:p>
          <a:endParaRPr lang="es-ES"/>
        </a:p>
      </dgm:t>
    </dgm:pt>
    <dgm:pt modelId="{E86674A5-02BF-4EAC-A2BB-C04B6C3EFE69}">
      <dgm:prSet phldrT="[Texto]"/>
      <dgm:spPr/>
      <dgm:t>
        <a:bodyPr/>
        <a:lstStyle/>
        <a:p>
          <a:r>
            <a:rPr lang="es-ES" b="1" dirty="0" smtClean="0"/>
            <a:t>Single </a:t>
          </a:r>
          <a:r>
            <a:rPr lang="es-ES" b="1" dirty="0" err="1" smtClean="0"/>
            <a:t>vowels</a:t>
          </a:r>
          <a:r>
            <a:rPr lang="es-ES" b="1" dirty="0" smtClean="0"/>
            <a:t>  </a:t>
          </a:r>
          <a:endParaRPr lang="es-ES" b="1" dirty="0"/>
        </a:p>
      </dgm:t>
    </dgm:pt>
    <dgm:pt modelId="{1BBE6657-A975-4DBF-9B50-6BC63BB1E7A9}" type="parTrans" cxnId="{03532DF5-E4E7-4CA2-B439-3F4C38197388}">
      <dgm:prSet/>
      <dgm:spPr/>
      <dgm:t>
        <a:bodyPr/>
        <a:lstStyle/>
        <a:p>
          <a:endParaRPr lang="es-ES"/>
        </a:p>
      </dgm:t>
    </dgm:pt>
    <dgm:pt modelId="{FB7653BD-0947-4209-BDDD-CF6F5E2E32F1}" type="sibTrans" cxnId="{03532DF5-E4E7-4CA2-B439-3F4C38197388}">
      <dgm:prSet/>
      <dgm:spPr/>
      <dgm:t>
        <a:bodyPr/>
        <a:lstStyle/>
        <a:p>
          <a:endParaRPr lang="es-ES"/>
        </a:p>
      </dgm:t>
    </dgm:pt>
    <dgm:pt modelId="{A845A3C0-1FF1-4AF2-8FA2-8600332AEB17}">
      <dgm:prSet/>
      <dgm:spPr/>
      <dgm:t>
        <a:bodyPr/>
        <a:lstStyle/>
        <a:p>
          <a:r>
            <a:rPr lang="es-ES" b="1" dirty="0" err="1" smtClean="0"/>
            <a:t>Diphthongs</a:t>
          </a:r>
          <a:r>
            <a:rPr lang="es-ES" b="1" dirty="0" smtClean="0"/>
            <a:t> </a:t>
          </a:r>
          <a:endParaRPr lang="es-ES" b="1" dirty="0"/>
        </a:p>
      </dgm:t>
    </dgm:pt>
    <dgm:pt modelId="{55542979-F3D1-4549-9E4B-EA6766C8E140}" type="parTrans" cxnId="{D69CD273-7E0D-491D-831E-AB5036393617}">
      <dgm:prSet/>
      <dgm:spPr/>
      <dgm:t>
        <a:bodyPr/>
        <a:lstStyle/>
        <a:p>
          <a:endParaRPr lang="es-ES"/>
        </a:p>
      </dgm:t>
    </dgm:pt>
    <dgm:pt modelId="{8166B4CC-DA06-4570-B423-0118ED053710}" type="sibTrans" cxnId="{D69CD273-7E0D-491D-831E-AB5036393617}">
      <dgm:prSet/>
      <dgm:spPr/>
      <dgm:t>
        <a:bodyPr/>
        <a:lstStyle/>
        <a:p>
          <a:endParaRPr lang="es-ES"/>
        </a:p>
      </dgm:t>
    </dgm:pt>
    <dgm:pt modelId="{3A625E20-0201-400E-9079-4DF7647D4371}">
      <dgm:prSet/>
      <dgm:spPr/>
      <dgm:t>
        <a:bodyPr/>
        <a:lstStyle/>
        <a:p>
          <a:r>
            <a:rPr lang="es-ES" b="1" dirty="0" smtClean="0"/>
            <a:t>Short </a:t>
          </a:r>
          <a:endParaRPr lang="es-ES" b="1" dirty="0"/>
        </a:p>
      </dgm:t>
    </dgm:pt>
    <dgm:pt modelId="{97966F08-BB54-417E-A6DA-3E8CAA257607}" type="parTrans" cxnId="{772B4DF5-BCEF-4CBD-9170-160F289D41E8}">
      <dgm:prSet/>
      <dgm:spPr/>
      <dgm:t>
        <a:bodyPr/>
        <a:lstStyle/>
        <a:p>
          <a:endParaRPr lang="es-ES"/>
        </a:p>
      </dgm:t>
    </dgm:pt>
    <dgm:pt modelId="{8E5CB8A7-0D9C-4D56-8A1B-CD5062D360E4}" type="sibTrans" cxnId="{772B4DF5-BCEF-4CBD-9170-160F289D41E8}">
      <dgm:prSet/>
      <dgm:spPr/>
      <dgm:t>
        <a:bodyPr/>
        <a:lstStyle/>
        <a:p>
          <a:endParaRPr lang="es-ES"/>
        </a:p>
      </dgm:t>
    </dgm:pt>
    <dgm:pt modelId="{F5B54FD6-EA8B-4A18-AE5C-6952CBF98BA3}">
      <dgm:prSet/>
      <dgm:spPr/>
      <dgm:t>
        <a:bodyPr/>
        <a:lstStyle/>
        <a:p>
          <a:r>
            <a:rPr lang="es-ES" b="1" dirty="0" smtClean="0"/>
            <a:t>Long</a:t>
          </a:r>
          <a:endParaRPr lang="es-ES" b="1" dirty="0"/>
        </a:p>
      </dgm:t>
    </dgm:pt>
    <dgm:pt modelId="{27D5CE6A-FD99-4A32-B8C8-7A7B949F03ED}" type="parTrans" cxnId="{9DD6B87C-E51C-4C71-A64F-3109DBE15EA5}">
      <dgm:prSet/>
      <dgm:spPr/>
      <dgm:t>
        <a:bodyPr/>
        <a:lstStyle/>
        <a:p>
          <a:endParaRPr lang="es-ES"/>
        </a:p>
      </dgm:t>
    </dgm:pt>
    <dgm:pt modelId="{133A1D26-E0DE-4F04-B5D6-8F6805F1AB75}" type="sibTrans" cxnId="{9DD6B87C-E51C-4C71-A64F-3109DBE15EA5}">
      <dgm:prSet/>
      <dgm:spPr/>
      <dgm:t>
        <a:bodyPr/>
        <a:lstStyle/>
        <a:p>
          <a:endParaRPr lang="es-ES"/>
        </a:p>
      </dgm:t>
    </dgm:pt>
    <dgm:pt modelId="{54B5C0F9-DF71-4FDD-A57F-B4EBE0CBB513}" type="pres">
      <dgm:prSet presAssocID="{74BD6514-89E9-4952-B9D3-04F5AEC857C6}" presName="hierChild1" presStyleCnt="0">
        <dgm:presLayoutVars>
          <dgm:chPref val="1"/>
          <dgm:dir/>
          <dgm:animOne val="branch"/>
          <dgm:animLvl val="lvl"/>
          <dgm:resizeHandles/>
        </dgm:presLayoutVars>
      </dgm:prSet>
      <dgm:spPr/>
      <dgm:t>
        <a:bodyPr/>
        <a:lstStyle/>
        <a:p>
          <a:endParaRPr lang="es-ES"/>
        </a:p>
      </dgm:t>
    </dgm:pt>
    <dgm:pt modelId="{B5818630-F83C-49EE-A705-088F06F9FBFD}" type="pres">
      <dgm:prSet presAssocID="{88818548-4AB8-49AE-A837-757929ADBC9F}" presName="hierRoot1" presStyleCnt="0"/>
      <dgm:spPr/>
    </dgm:pt>
    <dgm:pt modelId="{ED0CA0A1-0714-484C-83E8-B4B0EF181003}" type="pres">
      <dgm:prSet presAssocID="{88818548-4AB8-49AE-A837-757929ADBC9F}" presName="composite" presStyleCnt="0"/>
      <dgm:spPr/>
    </dgm:pt>
    <dgm:pt modelId="{3AAEAC73-D8EF-42FA-AFA1-2B95DBAC391D}" type="pres">
      <dgm:prSet presAssocID="{88818548-4AB8-49AE-A837-757929ADBC9F}" presName="background" presStyleLbl="node0" presStyleIdx="0" presStyleCnt="1"/>
      <dgm:spPr/>
    </dgm:pt>
    <dgm:pt modelId="{B9AC0150-0E79-4C88-88A5-CB0D33D11E03}" type="pres">
      <dgm:prSet presAssocID="{88818548-4AB8-49AE-A837-757929ADBC9F}" presName="text" presStyleLbl="fgAcc0" presStyleIdx="0" presStyleCnt="1" custScaleX="164817">
        <dgm:presLayoutVars>
          <dgm:chPref val="3"/>
        </dgm:presLayoutVars>
      </dgm:prSet>
      <dgm:spPr/>
      <dgm:t>
        <a:bodyPr/>
        <a:lstStyle/>
        <a:p>
          <a:endParaRPr lang="es-ES"/>
        </a:p>
      </dgm:t>
    </dgm:pt>
    <dgm:pt modelId="{FCF36365-7EF5-4C2F-9878-53280A89E2CA}" type="pres">
      <dgm:prSet presAssocID="{88818548-4AB8-49AE-A837-757929ADBC9F}" presName="hierChild2" presStyleCnt="0"/>
      <dgm:spPr/>
    </dgm:pt>
    <dgm:pt modelId="{64E9ABA6-6634-4220-ABFE-F5266618A85F}" type="pres">
      <dgm:prSet presAssocID="{3442B051-4B56-4B67-A561-9C7DC3DABCDE}" presName="Name10" presStyleLbl="parChTrans1D2" presStyleIdx="0" presStyleCnt="2"/>
      <dgm:spPr/>
      <dgm:t>
        <a:bodyPr/>
        <a:lstStyle/>
        <a:p>
          <a:endParaRPr lang="es-ES"/>
        </a:p>
      </dgm:t>
    </dgm:pt>
    <dgm:pt modelId="{C6758B3A-C059-4D0E-B094-B9AF4A049F86}" type="pres">
      <dgm:prSet presAssocID="{41A3D0B2-2A47-430E-B601-FB08D36DEF29}" presName="hierRoot2" presStyleCnt="0"/>
      <dgm:spPr/>
    </dgm:pt>
    <dgm:pt modelId="{11D6D378-7B74-446B-BC85-B04D6FB9BA76}" type="pres">
      <dgm:prSet presAssocID="{41A3D0B2-2A47-430E-B601-FB08D36DEF29}" presName="composite2" presStyleCnt="0"/>
      <dgm:spPr/>
    </dgm:pt>
    <dgm:pt modelId="{3AC16130-0ADC-4D8A-A79B-34D29F0210D3}" type="pres">
      <dgm:prSet presAssocID="{41A3D0B2-2A47-430E-B601-FB08D36DEF29}" presName="background2" presStyleLbl="node2" presStyleIdx="0" presStyleCnt="2"/>
      <dgm:spPr/>
    </dgm:pt>
    <dgm:pt modelId="{263FAB71-D6E6-473B-A4D8-AFC499AF39DE}" type="pres">
      <dgm:prSet presAssocID="{41A3D0B2-2A47-430E-B601-FB08D36DEF29}" presName="text2" presStyleLbl="fgAcc2" presStyleIdx="0" presStyleCnt="2">
        <dgm:presLayoutVars>
          <dgm:chPref val="3"/>
        </dgm:presLayoutVars>
      </dgm:prSet>
      <dgm:spPr/>
      <dgm:t>
        <a:bodyPr/>
        <a:lstStyle/>
        <a:p>
          <a:endParaRPr lang="es-ES"/>
        </a:p>
      </dgm:t>
    </dgm:pt>
    <dgm:pt modelId="{0AEA8FE2-D17F-4E97-B983-72DBAEE6E181}" type="pres">
      <dgm:prSet presAssocID="{41A3D0B2-2A47-430E-B601-FB08D36DEF29}" presName="hierChild3" presStyleCnt="0"/>
      <dgm:spPr/>
    </dgm:pt>
    <dgm:pt modelId="{99686786-AEB3-4D66-9623-43977880B736}" type="pres">
      <dgm:prSet presAssocID="{66FC8C39-7202-498B-A7B5-EA715CF11E4A}" presName="Name17" presStyleLbl="parChTrans1D3" presStyleIdx="0" presStyleCnt="4"/>
      <dgm:spPr/>
      <dgm:t>
        <a:bodyPr/>
        <a:lstStyle/>
        <a:p>
          <a:endParaRPr lang="es-ES"/>
        </a:p>
      </dgm:t>
    </dgm:pt>
    <dgm:pt modelId="{64769B83-B2EB-40A0-A3CD-D28F02354771}" type="pres">
      <dgm:prSet presAssocID="{99396056-BEFE-4630-A021-A342A472F033}" presName="hierRoot3" presStyleCnt="0"/>
      <dgm:spPr/>
    </dgm:pt>
    <dgm:pt modelId="{D1546DFE-1820-4370-9ACB-96461CD46B69}" type="pres">
      <dgm:prSet presAssocID="{99396056-BEFE-4630-A021-A342A472F033}" presName="composite3" presStyleCnt="0"/>
      <dgm:spPr/>
    </dgm:pt>
    <dgm:pt modelId="{9569D24E-F578-4A05-8A14-57DFE779225F}" type="pres">
      <dgm:prSet presAssocID="{99396056-BEFE-4630-A021-A342A472F033}" presName="background3" presStyleLbl="node3" presStyleIdx="0" presStyleCnt="4"/>
      <dgm:spPr/>
    </dgm:pt>
    <dgm:pt modelId="{D57EE93B-094B-4F30-A032-3BA1B99661BD}" type="pres">
      <dgm:prSet presAssocID="{99396056-BEFE-4630-A021-A342A472F033}" presName="text3" presStyleLbl="fgAcc3" presStyleIdx="0" presStyleCnt="4">
        <dgm:presLayoutVars>
          <dgm:chPref val="3"/>
        </dgm:presLayoutVars>
      </dgm:prSet>
      <dgm:spPr/>
      <dgm:t>
        <a:bodyPr/>
        <a:lstStyle/>
        <a:p>
          <a:endParaRPr lang="es-ES"/>
        </a:p>
      </dgm:t>
    </dgm:pt>
    <dgm:pt modelId="{B44C010C-E67B-461E-8AAC-4FEC231A9DFD}" type="pres">
      <dgm:prSet presAssocID="{99396056-BEFE-4630-A021-A342A472F033}" presName="hierChild4" presStyleCnt="0"/>
      <dgm:spPr/>
    </dgm:pt>
    <dgm:pt modelId="{4CF3FA55-B48C-4A52-8A8B-6743B0D22FA9}" type="pres">
      <dgm:prSet presAssocID="{1060F84B-07CA-438D-8217-4E61709E27DC}" presName="Name17" presStyleLbl="parChTrans1D3" presStyleIdx="1" presStyleCnt="4"/>
      <dgm:spPr/>
      <dgm:t>
        <a:bodyPr/>
        <a:lstStyle/>
        <a:p>
          <a:endParaRPr lang="es-ES"/>
        </a:p>
      </dgm:t>
    </dgm:pt>
    <dgm:pt modelId="{7488B180-1380-4883-9817-46D3FF77DBD7}" type="pres">
      <dgm:prSet presAssocID="{09B6C318-1766-4786-AE7B-9CF4C02895C0}" presName="hierRoot3" presStyleCnt="0"/>
      <dgm:spPr/>
    </dgm:pt>
    <dgm:pt modelId="{4E4FA1A7-CB4B-4271-8F37-6B278FE6F88B}" type="pres">
      <dgm:prSet presAssocID="{09B6C318-1766-4786-AE7B-9CF4C02895C0}" presName="composite3" presStyleCnt="0"/>
      <dgm:spPr/>
    </dgm:pt>
    <dgm:pt modelId="{F111C087-1035-4A31-99B9-E3571CD5E4E2}" type="pres">
      <dgm:prSet presAssocID="{09B6C318-1766-4786-AE7B-9CF4C02895C0}" presName="background3" presStyleLbl="node3" presStyleIdx="1" presStyleCnt="4"/>
      <dgm:spPr/>
    </dgm:pt>
    <dgm:pt modelId="{F15EC5C0-F667-416C-ABB2-F111C4F7482D}" type="pres">
      <dgm:prSet presAssocID="{09B6C318-1766-4786-AE7B-9CF4C02895C0}" presName="text3" presStyleLbl="fgAcc3" presStyleIdx="1" presStyleCnt="4">
        <dgm:presLayoutVars>
          <dgm:chPref val="3"/>
        </dgm:presLayoutVars>
      </dgm:prSet>
      <dgm:spPr/>
      <dgm:t>
        <a:bodyPr/>
        <a:lstStyle/>
        <a:p>
          <a:endParaRPr lang="es-ES"/>
        </a:p>
      </dgm:t>
    </dgm:pt>
    <dgm:pt modelId="{8F2DA87E-7E9D-46A9-8487-440BDDDC26B2}" type="pres">
      <dgm:prSet presAssocID="{09B6C318-1766-4786-AE7B-9CF4C02895C0}" presName="hierChild4" presStyleCnt="0"/>
      <dgm:spPr/>
    </dgm:pt>
    <dgm:pt modelId="{F1D6583C-4DB8-42E6-9DDA-1C5D23EB6C1D}" type="pres">
      <dgm:prSet presAssocID="{3E45EED6-55A4-420F-8B37-D600E61D8CDE}" presName="Name10" presStyleLbl="parChTrans1D2" presStyleIdx="1" presStyleCnt="2"/>
      <dgm:spPr/>
      <dgm:t>
        <a:bodyPr/>
        <a:lstStyle/>
        <a:p>
          <a:endParaRPr lang="es-ES"/>
        </a:p>
      </dgm:t>
    </dgm:pt>
    <dgm:pt modelId="{9581A332-3B91-4D82-B8E5-22B2822F8370}" type="pres">
      <dgm:prSet presAssocID="{C65DA6F4-7738-41EB-88D6-14AF3CD83405}" presName="hierRoot2" presStyleCnt="0"/>
      <dgm:spPr/>
    </dgm:pt>
    <dgm:pt modelId="{555A8C44-2111-4232-813A-7E42C6817C92}" type="pres">
      <dgm:prSet presAssocID="{C65DA6F4-7738-41EB-88D6-14AF3CD83405}" presName="composite2" presStyleCnt="0"/>
      <dgm:spPr/>
    </dgm:pt>
    <dgm:pt modelId="{3FC79234-5E7A-4B89-98EF-EEA866F70994}" type="pres">
      <dgm:prSet presAssocID="{C65DA6F4-7738-41EB-88D6-14AF3CD83405}" presName="background2" presStyleLbl="node2" presStyleIdx="1" presStyleCnt="2"/>
      <dgm:spPr/>
    </dgm:pt>
    <dgm:pt modelId="{FF02C1C1-78E9-4D37-8FFA-109AEC5840D0}" type="pres">
      <dgm:prSet presAssocID="{C65DA6F4-7738-41EB-88D6-14AF3CD83405}" presName="text2" presStyleLbl="fgAcc2" presStyleIdx="1" presStyleCnt="2">
        <dgm:presLayoutVars>
          <dgm:chPref val="3"/>
        </dgm:presLayoutVars>
      </dgm:prSet>
      <dgm:spPr/>
      <dgm:t>
        <a:bodyPr/>
        <a:lstStyle/>
        <a:p>
          <a:endParaRPr lang="es-ES"/>
        </a:p>
      </dgm:t>
    </dgm:pt>
    <dgm:pt modelId="{F721672A-CF13-4BE5-BAD3-300ADA94BEA1}" type="pres">
      <dgm:prSet presAssocID="{C65DA6F4-7738-41EB-88D6-14AF3CD83405}" presName="hierChild3" presStyleCnt="0"/>
      <dgm:spPr/>
    </dgm:pt>
    <dgm:pt modelId="{9B552FBC-9DE8-417D-9638-BBABC7D431F5}" type="pres">
      <dgm:prSet presAssocID="{1BBE6657-A975-4DBF-9B50-6BC63BB1E7A9}" presName="Name17" presStyleLbl="parChTrans1D3" presStyleIdx="2" presStyleCnt="4"/>
      <dgm:spPr/>
      <dgm:t>
        <a:bodyPr/>
        <a:lstStyle/>
        <a:p>
          <a:endParaRPr lang="es-ES"/>
        </a:p>
      </dgm:t>
    </dgm:pt>
    <dgm:pt modelId="{46027AA6-36C5-4752-8876-0DBF2AB93A55}" type="pres">
      <dgm:prSet presAssocID="{E86674A5-02BF-4EAC-A2BB-C04B6C3EFE69}" presName="hierRoot3" presStyleCnt="0"/>
      <dgm:spPr/>
    </dgm:pt>
    <dgm:pt modelId="{A75F2A67-3D10-4741-801E-A77EC1DE7218}" type="pres">
      <dgm:prSet presAssocID="{E86674A5-02BF-4EAC-A2BB-C04B6C3EFE69}" presName="composite3" presStyleCnt="0"/>
      <dgm:spPr/>
    </dgm:pt>
    <dgm:pt modelId="{57D2CBF6-8457-49E5-822B-8C699A03B754}" type="pres">
      <dgm:prSet presAssocID="{E86674A5-02BF-4EAC-A2BB-C04B6C3EFE69}" presName="background3" presStyleLbl="node3" presStyleIdx="2" presStyleCnt="4"/>
      <dgm:spPr/>
    </dgm:pt>
    <dgm:pt modelId="{2DC821C4-6DBC-4393-AC1A-AF991EE7CE0D}" type="pres">
      <dgm:prSet presAssocID="{E86674A5-02BF-4EAC-A2BB-C04B6C3EFE69}" presName="text3" presStyleLbl="fgAcc3" presStyleIdx="2" presStyleCnt="4" custLinFactNeighborX="2488" custLinFactNeighborY="-60">
        <dgm:presLayoutVars>
          <dgm:chPref val="3"/>
        </dgm:presLayoutVars>
      </dgm:prSet>
      <dgm:spPr/>
      <dgm:t>
        <a:bodyPr/>
        <a:lstStyle/>
        <a:p>
          <a:endParaRPr lang="es-ES"/>
        </a:p>
      </dgm:t>
    </dgm:pt>
    <dgm:pt modelId="{03AA82E4-C026-4E2B-89AD-D4985E58EB9E}" type="pres">
      <dgm:prSet presAssocID="{E86674A5-02BF-4EAC-A2BB-C04B6C3EFE69}" presName="hierChild4" presStyleCnt="0"/>
      <dgm:spPr/>
    </dgm:pt>
    <dgm:pt modelId="{EBF0B1C6-53F5-446C-841D-08E8FB5BA535}" type="pres">
      <dgm:prSet presAssocID="{97966F08-BB54-417E-A6DA-3E8CAA257607}" presName="Name23" presStyleLbl="parChTrans1D4" presStyleIdx="0" presStyleCnt="2"/>
      <dgm:spPr/>
      <dgm:t>
        <a:bodyPr/>
        <a:lstStyle/>
        <a:p>
          <a:endParaRPr lang="es-ES"/>
        </a:p>
      </dgm:t>
    </dgm:pt>
    <dgm:pt modelId="{73FF551D-91DA-41B7-B5C3-C7533342CF88}" type="pres">
      <dgm:prSet presAssocID="{3A625E20-0201-400E-9079-4DF7647D4371}" presName="hierRoot4" presStyleCnt="0"/>
      <dgm:spPr/>
    </dgm:pt>
    <dgm:pt modelId="{AB78FD04-24C5-4926-B952-32B5AC8D82F1}" type="pres">
      <dgm:prSet presAssocID="{3A625E20-0201-400E-9079-4DF7647D4371}" presName="composite4" presStyleCnt="0"/>
      <dgm:spPr/>
    </dgm:pt>
    <dgm:pt modelId="{9FC4F361-208A-4F58-A2BB-5FF64026BA66}" type="pres">
      <dgm:prSet presAssocID="{3A625E20-0201-400E-9079-4DF7647D4371}" presName="background4" presStyleLbl="node4" presStyleIdx="0" presStyleCnt="2"/>
      <dgm:spPr/>
    </dgm:pt>
    <dgm:pt modelId="{E60189FA-39A5-4BD9-824C-5C0104EF7AC6}" type="pres">
      <dgm:prSet presAssocID="{3A625E20-0201-400E-9079-4DF7647D4371}" presName="text4" presStyleLbl="fgAcc4" presStyleIdx="0" presStyleCnt="2">
        <dgm:presLayoutVars>
          <dgm:chPref val="3"/>
        </dgm:presLayoutVars>
      </dgm:prSet>
      <dgm:spPr/>
      <dgm:t>
        <a:bodyPr/>
        <a:lstStyle/>
        <a:p>
          <a:endParaRPr lang="es-ES"/>
        </a:p>
      </dgm:t>
    </dgm:pt>
    <dgm:pt modelId="{13185B19-EAC7-47A2-9731-7688D3201C91}" type="pres">
      <dgm:prSet presAssocID="{3A625E20-0201-400E-9079-4DF7647D4371}" presName="hierChild5" presStyleCnt="0"/>
      <dgm:spPr/>
    </dgm:pt>
    <dgm:pt modelId="{ACE14F36-13E9-421F-9AE6-41F75EEFA063}" type="pres">
      <dgm:prSet presAssocID="{27D5CE6A-FD99-4A32-B8C8-7A7B949F03ED}" presName="Name23" presStyleLbl="parChTrans1D4" presStyleIdx="1" presStyleCnt="2"/>
      <dgm:spPr/>
      <dgm:t>
        <a:bodyPr/>
        <a:lstStyle/>
        <a:p>
          <a:endParaRPr lang="es-ES"/>
        </a:p>
      </dgm:t>
    </dgm:pt>
    <dgm:pt modelId="{C3A660D7-EA63-4A5D-AC18-910E79205F59}" type="pres">
      <dgm:prSet presAssocID="{F5B54FD6-EA8B-4A18-AE5C-6952CBF98BA3}" presName="hierRoot4" presStyleCnt="0"/>
      <dgm:spPr/>
    </dgm:pt>
    <dgm:pt modelId="{47EF3340-0B0C-4D2E-BEDE-1E3205619BF9}" type="pres">
      <dgm:prSet presAssocID="{F5B54FD6-EA8B-4A18-AE5C-6952CBF98BA3}" presName="composite4" presStyleCnt="0"/>
      <dgm:spPr/>
    </dgm:pt>
    <dgm:pt modelId="{F4A75C04-1BD7-4BC1-B7EA-4266A0BAF658}" type="pres">
      <dgm:prSet presAssocID="{F5B54FD6-EA8B-4A18-AE5C-6952CBF98BA3}" presName="background4" presStyleLbl="node4" presStyleIdx="1" presStyleCnt="2"/>
      <dgm:spPr/>
    </dgm:pt>
    <dgm:pt modelId="{D0346D1F-E967-4966-BD58-7961FCF25A27}" type="pres">
      <dgm:prSet presAssocID="{F5B54FD6-EA8B-4A18-AE5C-6952CBF98BA3}" presName="text4" presStyleLbl="fgAcc4" presStyleIdx="1" presStyleCnt="2">
        <dgm:presLayoutVars>
          <dgm:chPref val="3"/>
        </dgm:presLayoutVars>
      </dgm:prSet>
      <dgm:spPr/>
      <dgm:t>
        <a:bodyPr/>
        <a:lstStyle/>
        <a:p>
          <a:endParaRPr lang="es-ES"/>
        </a:p>
      </dgm:t>
    </dgm:pt>
    <dgm:pt modelId="{93D9481D-E0D4-4454-9652-442C6B06398D}" type="pres">
      <dgm:prSet presAssocID="{F5B54FD6-EA8B-4A18-AE5C-6952CBF98BA3}" presName="hierChild5" presStyleCnt="0"/>
      <dgm:spPr/>
    </dgm:pt>
    <dgm:pt modelId="{B3A8D50D-58E9-4B27-8D1C-AD2CC2D79DCF}" type="pres">
      <dgm:prSet presAssocID="{55542979-F3D1-4549-9E4B-EA6766C8E140}" presName="Name17" presStyleLbl="parChTrans1D3" presStyleIdx="3" presStyleCnt="4"/>
      <dgm:spPr/>
      <dgm:t>
        <a:bodyPr/>
        <a:lstStyle/>
        <a:p>
          <a:endParaRPr lang="es-ES"/>
        </a:p>
      </dgm:t>
    </dgm:pt>
    <dgm:pt modelId="{88F5F852-E99E-4C98-AB8C-ED2C15741781}" type="pres">
      <dgm:prSet presAssocID="{A845A3C0-1FF1-4AF2-8FA2-8600332AEB17}" presName="hierRoot3" presStyleCnt="0"/>
      <dgm:spPr/>
    </dgm:pt>
    <dgm:pt modelId="{52FE063A-20E8-46D1-960D-3F880170D9B9}" type="pres">
      <dgm:prSet presAssocID="{A845A3C0-1FF1-4AF2-8FA2-8600332AEB17}" presName="composite3" presStyleCnt="0"/>
      <dgm:spPr/>
    </dgm:pt>
    <dgm:pt modelId="{ABE5F7F0-6797-4048-8DA3-D586F43C8F2E}" type="pres">
      <dgm:prSet presAssocID="{A845A3C0-1FF1-4AF2-8FA2-8600332AEB17}" presName="background3" presStyleLbl="node3" presStyleIdx="3" presStyleCnt="4"/>
      <dgm:spPr/>
    </dgm:pt>
    <dgm:pt modelId="{9F3E2B6C-B5FD-473B-BDCD-E7E3435263EA}" type="pres">
      <dgm:prSet presAssocID="{A845A3C0-1FF1-4AF2-8FA2-8600332AEB17}" presName="text3" presStyleLbl="fgAcc3" presStyleIdx="3" presStyleCnt="4">
        <dgm:presLayoutVars>
          <dgm:chPref val="3"/>
        </dgm:presLayoutVars>
      </dgm:prSet>
      <dgm:spPr/>
      <dgm:t>
        <a:bodyPr/>
        <a:lstStyle/>
        <a:p>
          <a:endParaRPr lang="es-ES"/>
        </a:p>
      </dgm:t>
    </dgm:pt>
    <dgm:pt modelId="{DA251CC8-851A-48DF-AB48-8B00229185F2}" type="pres">
      <dgm:prSet presAssocID="{A845A3C0-1FF1-4AF2-8FA2-8600332AEB17}" presName="hierChild4" presStyleCnt="0"/>
      <dgm:spPr/>
    </dgm:pt>
  </dgm:ptLst>
  <dgm:cxnLst>
    <dgm:cxn modelId="{FF8449C2-90AE-4DB2-A275-FB07B0CE9485}" srcId="{41A3D0B2-2A47-430E-B601-FB08D36DEF29}" destId="{09B6C318-1766-4786-AE7B-9CF4C02895C0}" srcOrd="1" destOrd="0" parTransId="{1060F84B-07CA-438D-8217-4E61709E27DC}" sibTransId="{A04AC5ED-2842-46E7-BB80-97A1AD7C4273}"/>
    <dgm:cxn modelId="{772B4DF5-BCEF-4CBD-9170-160F289D41E8}" srcId="{E86674A5-02BF-4EAC-A2BB-C04B6C3EFE69}" destId="{3A625E20-0201-400E-9079-4DF7647D4371}" srcOrd="0" destOrd="0" parTransId="{97966F08-BB54-417E-A6DA-3E8CAA257607}" sibTransId="{8E5CB8A7-0D9C-4D56-8A1B-CD5062D360E4}"/>
    <dgm:cxn modelId="{1AEDAA3D-ECCD-46B2-AC4B-AE4D099768D9}" type="presOf" srcId="{66FC8C39-7202-498B-A7B5-EA715CF11E4A}" destId="{99686786-AEB3-4D66-9623-43977880B736}" srcOrd="0" destOrd="0" presId="urn:microsoft.com/office/officeart/2005/8/layout/hierarchy1"/>
    <dgm:cxn modelId="{003486B1-F9B9-46D8-B66E-720F4EB63995}" type="presOf" srcId="{3A625E20-0201-400E-9079-4DF7647D4371}" destId="{E60189FA-39A5-4BD9-824C-5C0104EF7AC6}" srcOrd="0" destOrd="0" presId="urn:microsoft.com/office/officeart/2005/8/layout/hierarchy1"/>
    <dgm:cxn modelId="{16332FD2-DFED-4298-8BE9-A67707FF3BA2}" type="presOf" srcId="{3442B051-4B56-4B67-A561-9C7DC3DABCDE}" destId="{64E9ABA6-6634-4220-ABFE-F5266618A85F}" srcOrd="0" destOrd="0" presId="urn:microsoft.com/office/officeart/2005/8/layout/hierarchy1"/>
    <dgm:cxn modelId="{FB6024B6-3FCF-43F4-A94A-C46D6F1A86DC}" type="presOf" srcId="{88818548-4AB8-49AE-A837-757929ADBC9F}" destId="{B9AC0150-0E79-4C88-88A5-CB0D33D11E03}" srcOrd="0" destOrd="0" presId="urn:microsoft.com/office/officeart/2005/8/layout/hierarchy1"/>
    <dgm:cxn modelId="{9A0A8401-6AF9-4425-AA74-89D79FF47639}" type="presOf" srcId="{A845A3C0-1FF1-4AF2-8FA2-8600332AEB17}" destId="{9F3E2B6C-B5FD-473B-BDCD-E7E3435263EA}" srcOrd="0" destOrd="0" presId="urn:microsoft.com/office/officeart/2005/8/layout/hierarchy1"/>
    <dgm:cxn modelId="{F608FC81-A215-4660-A8E3-5BECA8ADB664}" type="presOf" srcId="{F5B54FD6-EA8B-4A18-AE5C-6952CBF98BA3}" destId="{D0346D1F-E967-4966-BD58-7961FCF25A27}" srcOrd="0" destOrd="0" presId="urn:microsoft.com/office/officeart/2005/8/layout/hierarchy1"/>
    <dgm:cxn modelId="{CC9B06D0-0DE7-478A-9AF2-1A81492B7991}" srcId="{88818548-4AB8-49AE-A837-757929ADBC9F}" destId="{C65DA6F4-7738-41EB-88D6-14AF3CD83405}" srcOrd="1" destOrd="0" parTransId="{3E45EED6-55A4-420F-8B37-D600E61D8CDE}" sibTransId="{56ACC56C-2402-456C-9A84-ECBD89B2E08C}"/>
    <dgm:cxn modelId="{52D2B5CE-B79D-4C46-B8C8-0740A95C3713}" srcId="{41A3D0B2-2A47-430E-B601-FB08D36DEF29}" destId="{99396056-BEFE-4630-A021-A342A472F033}" srcOrd="0" destOrd="0" parTransId="{66FC8C39-7202-498B-A7B5-EA715CF11E4A}" sibTransId="{AF472852-6264-421C-8A25-7994AA491C85}"/>
    <dgm:cxn modelId="{3CC0A590-9398-4CEA-A1BF-024023BE9236}" type="presOf" srcId="{C65DA6F4-7738-41EB-88D6-14AF3CD83405}" destId="{FF02C1C1-78E9-4D37-8FFA-109AEC5840D0}" srcOrd="0" destOrd="0" presId="urn:microsoft.com/office/officeart/2005/8/layout/hierarchy1"/>
    <dgm:cxn modelId="{768035C7-F718-4378-9BF2-A356F112A851}" type="presOf" srcId="{3E45EED6-55A4-420F-8B37-D600E61D8CDE}" destId="{F1D6583C-4DB8-42E6-9DDA-1C5D23EB6C1D}" srcOrd="0" destOrd="0" presId="urn:microsoft.com/office/officeart/2005/8/layout/hierarchy1"/>
    <dgm:cxn modelId="{84EF5D18-E24F-4F5B-819A-32616356FFE6}" type="presOf" srcId="{1BBE6657-A975-4DBF-9B50-6BC63BB1E7A9}" destId="{9B552FBC-9DE8-417D-9638-BBABC7D431F5}" srcOrd="0" destOrd="0" presId="urn:microsoft.com/office/officeart/2005/8/layout/hierarchy1"/>
    <dgm:cxn modelId="{3F381CEF-C84A-4FAE-AE72-01A870F1B265}" type="presOf" srcId="{55542979-F3D1-4549-9E4B-EA6766C8E140}" destId="{B3A8D50D-58E9-4B27-8D1C-AD2CC2D79DCF}" srcOrd="0" destOrd="0" presId="urn:microsoft.com/office/officeart/2005/8/layout/hierarchy1"/>
    <dgm:cxn modelId="{6637AA6F-CDDC-4FAC-AA2D-1F838DE5BA8D}" type="presOf" srcId="{97966F08-BB54-417E-A6DA-3E8CAA257607}" destId="{EBF0B1C6-53F5-446C-841D-08E8FB5BA535}" srcOrd="0" destOrd="0" presId="urn:microsoft.com/office/officeart/2005/8/layout/hierarchy1"/>
    <dgm:cxn modelId="{4940E0AD-D851-49AC-94F0-78DA34FD1937}" type="presOf" srcId="{74BD6514-89E9-4952-B9D3-04F5AEC857C6}" destId="{54B5C0F9-DF71-4FDD-A57F-B4EBE0CBB513}" srcOrd="0" destOrd="0" presId="urn:microsoft.com/office/officeart/2005/8/layout/hierarchy1"/>
    <dgm:cxn modelId="{7C70AAE5-5B6A-4CC7-9397-ED0CE540DBB3}" srcId="{74BD6514-89E9-4952-B9D3-04F5AEC857C6}" destId="{88818548-4AB8-49AE-A837-757929ADBC9F}" srcOrd="0" destOrd="0" parTransId="{44375897-9753-4037-AB15-E5DC21893FEF}" sibTransId="{F75EB641-308B-4E59-AB40-FD74B9ACDBF1}"/>
    <dgm:cxn modelId="{03532DF5-E4E7-4CA2-B439-3F4C38197388}" srcId="{C65DA6F4-7738-41EB-88D6-14AF3CD83405}" destId="{E86674A5-02BF-4EAC-A2BB-C04B6C3EFE69}" srcOrd="0" destOrd="0" parTransId="{1BBE6657-A975-4DBF-9B50-6BC63BB1E7A9}" sibTransId="{FB7653BD-0947-4209-BDDD-CF6F5E2E32F1}"/>
    <dgm:cxn modelId="{BEC9EA7F-68C9-42FC-B2CD-F1589A4DB68A}" type="presOf" srcId="{27D5CE6A-FD99-4A32-B8C8-7A7B949F03ED}" destId="{ACE14F36-13E9-421F-9AE6-41F75EEFA063}" srcOrd="0" destOrd="0" presId="urn:microsoft.com/office/officeart/2005/8/layout/hierarchy1"/>
    <dgm:cxn modelId="{422094CD-F109-4660-B146-FBD4BEBD1C44}" srcId="{88818548-4AB8-49AE-A837-757929ADBC9F}" destId="{41A3D0B2-2A47-430E-B601-FB08D36DEF29}" srcOrd="0" destOrd="0" parTransId="{3442B051-4B56-4B67-A561-9C7DC3DABCDE}" sibTransId="{D04B9564-6626-4905-937C-88F379644AAD}"/>
    <dgm:cxn modelId="{8F762A3C-9F7C-4533-87E6-1F23F4C056A0}" type="presOf" srcId="{E86674A5-02BF-4EAC-A2BB-C04B6C3EFE69}" destId="{2DC821C4-6DBC-4393-AC1A-AF991EE7CE0D}" srcOrd="0" destOrd="0" presId="urn:microsoft.com/office/officeart/2005/8/layout/hierarchy1"/>
    <dgm:cxn modelId="{315BEA6B-3610-4A4F-A339-4E3CFFC8325E}" type="presOf" srcId="{09B6C318-1766-4786-AE7B-9CF4C02895C0}" destId="{F15EC5C0-F667-416C-ABB2-F111C4F7482D}" srcOrd="0" destOrd="0" presId="urn:microsoft.com/office/officeart/2005/8/layout/hierarchy1"/>
    <dgm:cxn modelId="{D69CD273-7E0D-491D-831E-AB5036393617}" srcId="{C65DA6F4-7738-41EB-88D6-14AF3CD83405}" destId="{A845A3C0-1FF1-4AF2-8FA2-8600332AEB17}" srcOrd="1" destOrd="0" parTransId="{55542979-F3D1-4549-9E4B-EA6766C8E140}" sibTransId="{8166B4CC-DA06-4570-B423-0118ED053710}"/>
    <dgm:cxn modelId="{9DD6B87C-E51C-4C71-A64F-3109DBE15EA5}" srcId="{E86674A5-02BF-4EAC-A2BB-C04B6C3EFE69}" destId="{F5B54FD6-EA8B-4A18-AE5C-6952CBF98BA3}" srcOrd="1" destOrd="0" parTransId="{27D5CE6A-FD99-4A32-B8C8-7A7B949F03ED}" sibTransId="{133A1D26-E0DE-4F04-B5D6-8F6805F1AB75}"/>
    <dgm:cxn modelId="{084FC814-D9FC-4D19-B5F9-DFC30D38BCEC}" type="presOf" srcId="{1060F84B-07CA-438D-8217-4E61709E27DC}" destId="{4CF3FA55-B48C-4A52-8A8B-6743B0D22FA9}" srcOrd="0" destOrd="0" presId="urn:microsoft.com/office/officeart/2005/8/layout/hierarchy1"/>
    <dgm:cxn modelId="{3F8768FD-00B9-4E34-B346-CB2A73572237}" type="presOf" srcId="{99396056-BEFE-4630-A021-A342A472F033}" destId="{D57EE93B-094B-4F30-A032-3BA1B99661BD}" srcOrd="0" destOrd="0" presId="urn:microsoft.com/office/officeart/2005/8/layout/hierarchy1"/>
    <dgm:cxn modelId="{71F36200-7B2D-4C3F-AC3E-0CAE8ACB2C1F}" type="presOf" srcId="{41A3D0B2-2A47-430E-B601-FB08D36DEF29}" destId="{263FAB71-D6E6-473B-A4D8-AFC499AF39DE}" srcOrd="0" destOrd="0" presId="urn:microsoft.com/office/officeart/2005/8/layout/hierarchy1"/>
    <dgm:cxn modelId="{157C58EA-F2B3-4F45-8D6C-5C9985ED6A4E}" type="presParOf" srcId="{54B5C0F9-DF71-4FDD-A57F-B4EBE0CBB513}" destId="{B5818630-F83C-49EE-A705-088F06F9FBFD}" srcOrd="0" destOrd="0" presId="urn:microsoft.com/office/officeart/2005/8/layout/hierarchy1"/>
    <dgm:cxn modelId="{4A64F1B2-615D-4C54-95C6-9B911DEFAE19}" type="presParOf" srcId="{B5818630-F83C-49EE-A705-088F06F9FBFD}" destId="{ED0CA0A1-0714-484C-83E8-B4B0EF181003}" srcOrd="0" destOrd="0" presId="urn:microsoft.com/office/officeart/2005/8/layout/hierarchy1"/>
    <dgm:cxn modelId="{8CC24605-BC7A-4733-9681-5BD6C3499CE7}" type="presParOf" srcId="{ED0CA0A1-0714-484C-83E8-B4B0EF181003}" destId="{3AAEAC73-D8EF-42FA-AFA1-2B95DBAC391D}" srcOrd="0" destOrd="0" presId="urn:microsoft.com/office/officeart/2005/8/layout/hierarchy1"/>
    <dgm:cxn modelId="{DED39354-7CB8-4F0F-999A-45B9E2E3C2B8}" type="presParOf" srcId="{ED0CA0A1-0714-484C-83E8-B4B0EF181003}" destId="{B9AC0150-0E79-4C88-88A5-CB0D33D11E03}" srcOrd="1" destOrd="0" presId="urn:microsoft.com/office/officeart/2005/8/layout/hierarchy1"/>
    <dgm:cxn modelId="{D958533B-BEAD-422C-9A0E-181E72AF1027}" type="presParOf" srcId="{B5818630-F83C-49EE-A705-088F06F9FBFD}" destId="{FCF36365-7EF5-4C2F-9878-53280A89E2CA}" srcOrd="1" destOrd="0" presId="urn:microsoft.com/office/officeart/2005/8/layout/hierarchy1"/>
    <dgm:cxn modelId="{4D7C1054-922F-4AEE-905E-3325FCC9E180}" type="presParOf" srcId="{FCF36365-7EF5-4C2F-9878-53280A89E2CA}" destId="{64E9ABA6-6634-4220-ABFE-F5266618A85F}" srcOrd="0" destOrd="0" presId="urn:microsoft.com/office/officeart/2005/8/layout/hierarchy1"/>
    <dgm:cxn modelId="{DFFCDEC8-1AC7-4187-A97F-FC77C3FD43C7}" type="presParOf" srcId="{FCF36365-7EF5-4C2F-9878-53280A89E2CA}" destId="{C6758B3A-C059-4D0E-B094-B9AF4A049F86}" srcOrd="1" destOrd="0" presId="urn:microsoft.com/office/officeart/2005/8/layout/hierarchy1"/>
    <dgm:cxn modelId="{FBA09D34-893E-4A60-A744-985CD9453ECD}" type="presParOf" srcId="{C6758B3A-C059-4D0E-B094-B9AF4A049F86}" destId="{11D6D378-7B74-446B-BC85-B04D6FB9BA76}" srcOrd="0" destOrd="0" presId="urn:microsoft.com/office/officeart/2005/8/layout/hierarchy1"/>
    <dgm:cxn modelId="{07C9A3D2-D24E-4B62-B15B-DC98C9D660A7}" type="presParOf" srcId="{11D6D378-7B74-446B-BC85-B04D6FB9BA76}" destId="{3AC16130-0ADC-4D8A-A79B-34D29F0210D3}" srcOrd="0" destOrd="0" presId="urn:microsoft.com/office/officeart/2005/8/layout/hierarchy1"/>
    <dgm:cxn modelId="{FFA36197-05DD-4A15-B953-42E30BB8EB4E}" type="presParOf" srcId="{11D6D378-7B74-446B-BC85-B04D6FB9BA76}" destId="{263FAB71-D6E6-473B-A4D8-AFC499AF39DE}" srcOrd="1" destOrd="0" presId="urn:microsoft.com/office/officeart/2005/8/layout/hierarchy1"/>
    <dgm:cxn modelId="{F4167C0C-2319-4D19-AA92-4FCE64395FBF}" type="presParOf" srcId="{C6758B3A-C059-4D0E-B094-B9AF4A049F86}" destId="{0AEA8FE2-D17F-4E97-B983-72DBAEE6E181}" srcOrd="1" destOrd="0" presId="urn:microsoft.com/office/officeart/2005/8/layout/hierarchy1"/>
    <dgm:cxn modelId="{916EEA3E-FCF7-4C7A-8F58-F64AE5947257}" type="presParOf" srcId="{0AEA8FE2-D17F-4E97-B983-72DBAEE6E181}" destId="{99686786-AEB3-4D66-9623-43977880B736}" srcOrd="0" destOrd="0" presId="urn:microsoft.com/office/officeart/2005/8/layout/hierarchy1"/>
    <dgm:cxn modelId="{7CA24D92-561B-4039-9ECD-E5A0BE755EA2}" type="presParOf" srcId="{0AEA8FE2-D17F-4E97-B983-72DBAEE6E181}" destId="{64769B83-B2EB-40A0-A3CD-D28F02354771}" srcOrd="1" destOrd="0" presId="urn:microsoft.com/office/officeart/2005/8/layout/hierarchy1"/>
    <dgm:cxn modelId="{0559ED08-6962-4813-826F-EC5A911BAEE6}" type="presParOf" srcId="{64769B83-B2EB-40A0-A3CD-D28F02354771}" destId="{D1546DFE-1820-4370-9ACB-96461CD46B69}" srcOrd="0" destOrd="0" presId="urn:microsoft.com/office/officeart/2005/8/layout/hierarchy1"/>
    <dgm:cxn modelId="{D28DCC33-A4BA-4926-8BD8-2287B9140EB8}" type="presParOf" srcId="{D1546DFE-1820-4370-9ACB-96461CD46B69}" destId="{9569D24E-F578-4A05-8A14-57DFE779225F}" srcOrd="0" destOrd="0" presId="urn:microsoft.com/office/officeart/2005/8/layout/hierarchy1"/>
    <dgm:cxn modelId="{B9F8F04B-127A-4A30-8879-CD3AE35DA42E}" type="presParOf" srcId="{D1546DFE-1820-4370-9ACB-96461CD46B69}" destId="{D57EE93B-094B-4F30-A032-3BA1B99661BD}" srcOrd="1" destOrd="0" presId="urn:microsoft.com/office/officeart/2005/8/layout/hierarchy1"/>
    <dgm:cxn modelId="{BE3EBB4B-D92B-44A7-8FC2-5FBFD0B2FE02}" type="presParOf" srcId="{64769B83-B2EB-40A0-A3CD-D28F02354771}" destId="{B44C010C-E67B-461E-8AAC-4FEC231A9DFD}" srcOrd="1" destOrd="0" presId="urn:microsoft.com/office/officeart/2005/8/layout/hierarchy1"/>
    <dgm:cxn modelId="{015F12FA-AAF6-40D6-9D8B-54E1A7E328AD}" type="presParOf" srcId="{0AEA8FE2-D17F-4E97-B983-72DBAEE6E181}" destId="{4CF3FA55-B48C-4A52-8A8B-6743B0D22FA9}" srcOrd="2" destOrd="0" presId="urn:microsoft.com/office/officeart/2005/8/layout/hierarchy1"/>
    <dgm:cxn modelId="{8AE4AAD1-830B-4437-BD20-4C6A62A851FC}" type="presParOf" srcId="{0AEA8FE2-D17F-4E97-B983-72DBAEE6E181}" destId="{7488B180-1380-4883-9817-46D3FF77DBD7}" srcOrd="3" destOrd="0" presId="urn:microsoft.com/office/officeart/2005/8/layout/hierarchy1"/>
    <dgm:cxn modelId="{D55D4C92-2876-4CCA-BFDC-ACA0FCE5B822}" type="presParOf" srcId="{7488B180-1380-4883-9817-46D3FF77DBD7}" destId="{4E4FA1A7-CB4B-4271-8F37-6B278FE6F88B}" srcOrd="0" destOrd="0" presId="urn:microsoft.com/office/officeart/2005/8/layout/hierarchy1"/>
    <dgm:cxn modelId="{65166485-4B1F-4243-959E-C9F61E63CADB}" type="presParOf" srcId="{4E4FA1A7-CB4B-4271-8F37-6B278FE6F88B}" destId="{F111C087-1035-4A31-99B9-E3571CD5E4E2}" srcOrd="0" destOrd="0" presId="urn:microsoft.com/office/officeart/2005/8/layout/hierarchy1"/>
    <dgm:cxn modelId="{64A992D3-B10A-4EB8-9143-339FCCD3A997}" type="presParOf" srcId="{4E4FA1A7-CB4B-4271-8F37-6B278FE6F88B}" destId="{F15EC5C0-F667-416C-ABB2-F111C4F7482D}" srcOrd="1" destOrd="0" presId="urn:microsoft.com/office/officeart/2005/8/layout/hierarchy1"/>
    <dgm:cxn modelId="{05C2648F-CB15-41E9-A3FD-A742933F143A}" type="presParOf" srcId="{7488B180-1380-4883-9817-46D3FF77DBD7}" destId="{8F2DA87E-7E9D-46A9-8487-440BDDDC26B2}" srcOrd="1" destOrd="0" presId="urn:microsoft.com/office/officeart/2005/8/layout/hierarchy1"/>
    <dgm:cxn modelId="{C0072844-1A06-40A3-9405-2D042F8A886E}" type="presParOf" srcId="{FCF36365-7EF5-4C2F-9878-53280A89E2CA}" destId="{F1D6583C-4DB8-42E6-9DDA-1C5D23EB6C1D}" srcOrd="2" destOrd="0" presId="urn:microsoft.com/office/officeart/2005/8/layout/hierarchy1"/>
    <dgm:cxn modelId="{39590A0E-7006-4FF8-B1A2-953F899E7E2D}" type="presParOf" srcId="{FCF36365-7EF5-4C2F-9878-53280A89E2CA}" destId="{9581A332-3B91-4D82-B8E5-22B2822F8370}" srcOrd="3" destOrd="0" presId="urn:microsoft.com/office/officeart/2005/8/layout/hierarchy1"/>
    <dgm:cxn modelId="{EB68592B-566D-48B4-A828-A58CF24089E0}" type="presParOf" srcId="{9581A332-3B91-4D82-B8E5-22B2822F8370}" destId="{555A8C44-2111-4232-813A-7E42C6817C92}" srcOrd="0" destOrd="0" presId="urn:microsoft.com/office/officeart/2005/8/layout/hierarchy1"/>
    <dgm:cxn modelId="{E5E41670-5C80-4C08-9D71-1D619B73791A}" type="presParOf" srcId="{555A8C44-2111-4232-813A-7E42C6817C92}" destId="{3FC79234-5E7A-4B89-98EF-EEA866F70994}" srcOrd="0" destOrd="0" presId="urn:microsoft.com/office/officeart/2005/8/layout/hierarchy1"/>
    <dgm:cxn modelId="{7B614BF6-D5C0-4325-9E82-E91A6ECCAB52}" type="presParOf" srcId="{555A8C44-2111-4232-813A-7E42C6817C92}" destId="{FF02C1C1-78E9-4D37-8FFA-109AEC5840D0}" srcOrd="1" destOrd="0" presId="urn:microsoft.com/office/officeart/2005/8/layout/hierarchy1"/>
    <dgm:cxn modelId="{1A0A2E83-EE52-4CE3-AA84-D4D0795D5DD1}" type="presParOf" srcId="{9581A332-3B91-4D82-B8E5-22B2822F8370}" destId="{F721672A-CF13-4BE5-BAD3-300ADA94BEA1}" srcOrd="1" destOrd="0" presId="urn:microsoft.com/office/officeart/2005/8/layout/hierarchy1"/>
    <dgm:cxn modelId="{ADD3B669-A170-4071-9C22-D9AA571AE423}" type="presParOf" srcId="{F721672A-CF13-4BE5-BAD3-300ADA94BEA1}" destId="{9B552FBC-9DE8-417D-9638-BBABC7D431F5}" srcOrd="0" destOrd="0" presId="urn:microsoft.com/office/officeart/2005/8/layout/hierarchy1"/>
    <dgm:cxn modelId="{BF6CBF93-68C5-45F6-B429-B6C9BBE483A0}" type="presParOf" srcId="{F721672A-CF13-4BE5-BAD3-300ADA94BEA1}" destId="{46027AA6-36C5-4752-8876-0DBF2AB93A55}" srcOrd="1" destOrd="0" presId="urn:microsoft.com/office/officeart/2005/8/layout/hierarchy1"/>
    <dgm:cxn modelId="{2426CEE5-AFEB-47EF-9439-9CC1F15EECC3}" type="presParOf" srcId="{46027AA6-36C5-4752-8876-0DBF2AB93A55}" destId="{A75F2A67-3D10-4741-801E-A77EC1DE7218}" srcOrd="0" destOrd="0" presId="urn:microsoft.com/office/officeart/2005/8/layout/hierarchy1"/>
    <dgm:cxn modelId="{0B778CA0-9404-4397-8C6B-08A45118A3F5}" type="presParOf" srcId="{A75F2A67-3D10-4741-801E-A77EC1DE7218}" destId="{57D2CBF6-8457-49E5-822B-8C699A03B754}" srcOrd="0" destOrd="0" presId="urn:microsoft.com/office/officeart/2005/8/layout/hierarchy1"/>
    <dgm:cxn modelId="{4DBFD9CC-BBD8-47A4-B50E-9D3DC0A0DDA2}" type="presParOf" srcId="{A75F2A67-3D10-4741-801E-A77EC1DE7218}" destId="{2DC821C4-6DBC-4393-AC1A-AF991EE7CE0D}" srcOrd="1" destOrd="0" presId="urn:microsoft.com/office/officeart/2005/8/layout/hierarchy1"/>
    <dgm:cxn modelId="{7002E9F8-5C1C-473E-8682-B64000B62568}" type="presParOf" srcId="{46027AA6-36C5-4752-8876-0DBF2AB93A55}" destId="{03AA82E4-C026-4E2B-89AD-D4985E58EB9E}" srcOrd="1" destOrd="0" presId="urn:microsoft.com/office/officeart/2005/8/layout/hierarchy1"/>
    <dgm:cxn modelId="{D2B7FD98-4E3A-4FAE-AC5E-753FEF225F82}" type="presParOf" srcId="{03AA82E4-C026-4E2B-89AD-D4985E58EB9E}" destId="{EBF0B1C6-53F5-446C-841D-08E8FB5BA535}" srcOrd="0" destOrd="0" presId="urn:microsoft.com/office/officeart/2005/8/layout/hierarchy1"/>
    <dgm:cxn modelId="{A7810E78-97B5-4D3E-B8FD-E9D2FEE4E124}" type="presParOf" srcId="{03AA82E4-C026-4E2B-89AD-D4985E58EB9E}" destId="{73FF551D-91DA-41B7-B5C3-C7533342CF88}" srcOrd="1" destOrd="0" presId="urn:microsoft.com/office/officeart/2005/8/layout/hierarchy1"/>
    <dgm:cxn modelId="{62FFC836-6B55-4164-9D2D-90CE04328AD8}" type="presParOf" srcId="{73FF551D-91DA-41B7-B5C3-C7533342CF88}" destId="{AB78FD04-24C5-4926-B952-32B5AC8D82F1}" srcOrd="0" destOrd="0" presId="urn:microsoft.com/office/officeart/2005/8/layout/hierarchy1"/>
    <dgm:cxn modelId="{8053BD27-9CA4-4DE4-8E8F-EB2FD8A3AC98}" type="presParOf" srcId="{AB78FD04-24C5-4926-B952-32B5AC8D82F1}" destId="{9FC4F361-208A-4F58-A2BB-5FF64026BA66}" srcOrd="0" destOrd="0" presId="urn:microsoft.com/office/officeart/2005/8/layout/hierarchy1"/>
    <dgm:cxn modelId="{50E16B55-2688-40D3-8F8B-DF5F789807B0}" type="presParOf" srcId="{AB78FD04-24C5-4926-B952-32B5AC8D82F1}" destId="{E60189FA-39A5-4BD9-824C-5C0104EF7AC6}" srcOrd="1" destOrd="0" presId="urn:microsoft.com/office/officeart/2005/8/layout/hierarchy1"/>
    <dgm:cxn modelId="{145EB723-B9E6-4813-9FE9-36D1485CDAEE}" type="presParOf" srcId="{73FF551D-91DA-41B7-B5C3-C7533342CF88}" destId="{13185B19-EAC7-47A2-9731-7688D3201C91}" srcOrd="1" destOrd="0" presId="urn:microsoft.com/office/officeart/2005/8/layout/hierarchy1"/>
    <dgm:cxn modelId="{2A0488AD-D322-499C-BAC1-3051188A0B0F}" type="presParOf" srcId="{03AA82E4-C026-4E2B-89AD-D4985E58EB9E}" destId="{ACE14F36-13E9-421F-9AE6-41F75EEFA063}" srcOrd="2" destOrd="0" presId="urn:microsoft.com/office/officeart/2005/8/layout/hierarchy1"/>
    <dgm:cxn modelId="{96E9E216-B831-470F-A3FE-1EE0220CF83E}" type="presParOf" srcId="{03AA82E4-C026-4E2B-89AD-D4985E58EB9E}" destId="{C3A660D7-EA63-4A5D-AC18-910E79205F59}" srcOrd="3" destOrd="0" presId="urn:microsoft.com/office/officeart/2005/8/layout/hierarchy1"/>
    <dgm:cxn modelId="{58955EED-ABD3-49A3-B016-693A807F4BAA}" type="presParOf" srcId="{C3A660D7-EA63-4A5D-AC18-910E79205F59}" destId="{47EF3340-0B0C-4D2E-BEDE-1E3205619BF9}" srcOrd="0" destOrd="0" presId="urn:microsoft.com/office/officeart/2005/8/layout/hierarchy1"/>
    <dgm:cxn modelId="{906335C7-565B-41F9-8105-33153E6114A5}" type="presParOf" srcId="{47EF3340-0B0C-4D2E-BEDE-1E3205619BF9}" destId="{F4A75C04-1BD7-4BC1-B7EA-4266A0BAF658}" srcOrd="0" destOrd="0" presId="urn:microsoft.com/office/officeart/2005/8/layout/hierarchy1"/>
    <dgm:cxn modelId="{7C53F01F-079D-4C86-A219-84EAE0691B7A}" type="presParOf" srcId="{47EF3340-0B0C-4D2E-BEDE-1E3205619BF9}" destId="{D0346D1F-E967-4966-BD58-7961FCF25A27}" srcOrd="1" destOrd="0" presId="urn:microsoft.com/office/officeart/2005/8/layout/hierarchy1"/>
    <dgm:cxn modelId="{2A6AC3C6-014A-4DA7-9719-BF66D022CD9A}" type="presParOf" srcId="{C3A660D7-EA63-4A5D-AC18-910E79205F59}" destId="{93D9481D-E0D4-4454-9652-442C6B06398D}" srcOrd="1" destOrd="0" presId="urn:microsoft.com/office/officeart/2005/8/layout/hierarchy1"/>
    <dgm:cxn modelId="{51100C8F-9E15-4A5B-9DD3-36D2857541FB}" type="presParOf" srcId="{F721672A-CF13-4BE5-BAD3-300ADA94BEA1}" destId="{B3A8D50D-58E9-4B27-8D1C-AD2CC2D79DCF}" srcOrd="2" destOrd="0" presId="urn:microsoft.com/office/officeart/2005/8/layout/hierarchy1"/>
    <dgm:cxn modelId="{ADE49AB4-537C-432C-AF77-DAB005AC299F}" type="presParOf" srcId="{F721672A-CF13-4BE5-BAD3-300ADA94BEA1}" destId="{88F5F852-E99E-4C98-AB8C-ED2C15741781}" srcOrd="3" destOrd="0" presId="urn:microsoft.com/office/officeart/2005/8/layout/hierarchy1"/>
    <dgm:cxn modelId="{05971158-4976-46B0-9159-2C7A8260D5D8}" type="presParOf" srcId="{88F5F852-E99E-4C98-AB8C-ED2C15741781}" destId="{52FE063A-20E8-46D1-960D-3F880170D9B9}" srcOrd="0" destOrd="0" presId="urn:microsoft.com/office/officeart/2005/8/layout/hierarchy1"/>
    <dgm:cxn modelId="{9386A3B8-E839-4105-874A-EB3ADBF2402A}" type="presParOf" srcId="{52FE063A-20E8-46D1-960D-3F880170D9B9}" destId="{ABE5F7F0-6797-4048-8DA3-D586F43C8F2E}" srcOrd="0" destOrd="0" presId="urn:microsoft.com/office/officeart/2005/8/layout/hierarchy1"/>
    <dgm:cxn modelId="{C2AB29A2-28E2-42F0-AF46-47371D43841F}" type="presParOf" srcId="{52FE063A-20E8-46D1-960D-3F880170D9B9}" destId="{9F3E2B6C-B5FD-473B-BDCD-E7E3435263EA}" srcOrd="1" destOrd="0" presId="urn:microsoft.com/office/officeart/2005/8/layout/hierarchy1"/>
    <dgm:cxn modelId="{11E6C87F-BEE8-4C0B-8CA5-762071FD95B9}" type="presParOf" srcId="{88F5F852-E99E-4C98-AB8C-ED2C15741781}" destId="{DA251CC8-851A-48DF-AB48-8B00229185F2}"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CA127D-7C88-4A33-878E-54F532006761}"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s-ES"/>
        </a:p>
      </dgm:t>
    </dgm:pt>
    <dgm:pt modelId="{522101BE-3A80-4CB1-8C82-17F0C0F4A52B}">
      <dgm:prSet phldrT="[Texto]"/>
      <dgm:spPr/>
      <dgm:t>
        <a:bodyPr/>
        <a:lstStyle/>
        <a:p>
          <a:r>
            <a:rPr lang="es-ES" b="1" dirty="0" err="1" smtClean="0"/>
            <a:t>Suprasegmental</a:t>
          </a:r>
          <a:r>
            <a:rPr lang="es-ES" b="1" dirty="0" smtClean="0"/>
            <a:t> </a:t>
          </a:r>
          <a:r>
            <a:rPr lang="es-ES" b="1" dirty="0" err="1" smtClean="0"/>
            <a:t>Features</a:t>
          </a:r>
          <a:r>
            <a:rPr lang="es-ES" b="1" dirty="0" smtClean="0"/>
            <a:t> </a:t>
          </a:r>
          <a:endParaRPr lang="es-ES" b="1" dirty="0"/>
        </a:p>
      </dgm:t>
    </dgm:pt>
    <dgm:pt modelId="{7A33F1E4-B054-4035-B946-9886A9339E6B}" type="parTrans" cxnId="{E0691883-E89D-4EA4-96B8-36CFC6941EAA}">
      <dgm:prSet/>
      <dgm:spPr/>
      <dgm:t>
        <a:bodyPr/>
        <a:lstStyle/>
        <a:p>
          <a:endParaRPr lang="es-ES"/>
        </a:p>
      </dgm:t>
    </dgm:pt>
    <dgm:pt modelId="{2915B8E4-9101-4431-91C0-89EBB5FD4FBB}" type="sibTrans" cxnId="{E0691883-E89D-4EA4-96B8-36CFC6941EAA}">
      <dgm:prSet/>
      <dgm:spPr/>
      <dgm:t>
        <a:bodyPr/>
        <a:lstStyle/>
        <a:p>
          <a:endParaRPr lang="es-ES"/>
        </a:p>
      </dgm:t>
    </dgm:pt>
    <dgm:pt modelId="{3EA953A6-9CBD-41D5-AC6A-128DEBD0DD20}">
      <dgm:prSet phldrT="[Texto]"/>
      <dgm:spPr/>
      <dgm:t>
        <a:bodyPr/>
        <a:lstStyle/>
        <a:p>
          <a:r>
            <a:rPr lang="es-ES" b="1" dirty="0" err="1" smtClean="0"/>
            <a:t>Intonation</a:t>
          </a:r>
          <a:endParaRPr lang="es-ES" b="1" dirty="0"/>
        </a:p>
      </dgm:t>
    </dgm:pt>
    <dgm:pt modelId="{18864D38-B4C5-493F-930E-57C9A58E7FB8}" type="parTrans" cxnId="{080E6ECF-FAE9-4C20-9AEF-51ECA88C1047}">
      <dgm:prSet/>
      <dgm:spPr/>
      <dgm:t>
        <a:bodyPr/>
        <a:lstStyle/>
        <a:p>
          <a:endParaRPr lang="es-ES"/>
        </a:p>
      </dgm:t>
    </dgm:pt>
    <dgm:pt modelId="{DB518305-F542-45BE-8620-22CD828C8802}" type="sibTrans" cxnId="{080E6ECF-FAE9-4C20-9AEF-51ECA88C1047}">
      <dgm:prSet/>
      <dgm:spPr/>
      <dgm:t>
        <a:bodyPr/>
        <a:lstStyle/>
        <a:p>
          <a:endParaRPr lang="es-ES"/>
        </a:p>
      </dgm:t>
    </dgm:pt>
    <dgm:pt modelId="{2E4F8E2B-91D6-4097-88DE-13821331F433}">
      <dgm:prSet phldrT="[Texto]"/>
      <dgm:spPr/>
      <dgm:t>
        <a:bodyPr/>
        <a:lstStyle/>
        <a:p>
          <a:r>
            <a:rPr lang="es-ES" b="1" dirty="0" smtClean="0"/>
            <a:t>Stress</a:t>
          </a:r>
          <a:endParaRPr lang="es-ES" b="1" dirty="0"/>
        </a:p>
      </dgm:t>
    </dgm:pt>
    <dgm:pt modelId="{64CFED3B-BE32-4AC7-8CB6-C0062AC411FF}" type="parTrans" cxnId="{831812DA-3587-4568-9A87-21B2BCA033FF}">
      <dgm:prSet/>
      <dgm:spPr/>
      <dgm:t>
        <a:bodyPr/>
        <a:lstStyle/>
        <a:p>
          <a:endParaRPr lang="es-ES"/>
        </a:p>
      </dgm:t>
    </dgm:pt>
    <dgm:pt modelId="{98EF9C4B-F369-4DAA-8E83-EA735F26D872}" type="sibTrans" cxnId="{831812DA-3587-4568-9A87-21B2BCA033FF}">
      <dgm:prSet/>
      <dgm:spPr/>
      <dgm:t>
        <a:bodyPr/>
        <a:lstStyle/>
        <a:p>
          <a:endParaRPr lang="es-ES"/>
        </a:p>
      </dgm:t>
    </dgm:pt>
    <dgm:pt modelId="{471CE117-3F7A-46E7-AD36-286CAFE5EAD3}">
      <dgm:prSet phldrT="[Texto]"/>
      <dgm:spPr/>
      <dgm:t>
        <a:bodyPr/>
        <a:lstStyle/>
        <a:p>
          <a:r>
            <a:rPr lang="es-ES" b="1" dirty="0" smtClean="0"/>
            <a:t>Word stress</a:t>
          </a:r>
          <a:endParaRPr lang="es-ES" b="1" dirty="0"/>
        </a:p>
      </dgm:t>
    </dgm:pt>
    <dgm:pt modelId="{582E2107-4115-424E-8CE3-336C3F1BFD77}" type="parTrans" cxnId="{F76DD48D-A156-4812-972A-4F9179E0FA4E}">
      <dgm:prSet/>
      <dgm:spPr/>
      <dgm:t>
        <a:bodyPr/>
        <a:lstStyle/>
        <a:p>
          <a:endParaRPr lang="es-ES"/>
        </a:p>
      </dgm:t>
    </dgm:pt>
    <dgm:pt modelId="{0A3F2737-9768-409A-87AC-DB97501301B1}" type="sibTrans" cxnId="{F76DD48D-A156-4812-972A-4F9179E0FA4E}">
      <dgm:prSet/>
      <dgm:spPr/>
      <dgm:t>
        <a:bodyPr/>
        <a:lstStyle/>
        <a:p>
          <a:endParaRPr lang="es-ES"/>
        </a:p>
      </dgm:t>
    </dgm:pt>
    <dgm:pt modelId="{36515156-2D85-4AE5-BC4D-8C8A371E8585}">
      <dgm:prSet/>
      <dgm:spPr/>
      <dgm:t>
        <a:bodyPr/>
        <a:lstStyle/>
        <a:p>
          <a:r>
            <a:rPr lang="es-ES" b="1" dirty="0" err="1" smtClean="0"/>
            <a:t>Sentence</a:t>
          </a:r>
          <a:r>
            <a:rPr lang="es-ES" b="1" dirty="0" smtClean="0"/>
            <a:t> stress</a:t>
          </a:r>
          <a:endParaRPr lang="es-ES" b="1" dirty="0"/>
        </a:p>
      </dgm:t>
    </dgm:pt>
    <dgm:pt modelId="{9C1926BE-0F37-40CB-A344-5E5E4F851AA3}" type="parTrans" cxnId="{F0232C5A-0D55-4AFC-91CA-3D88936F1A42}">
      <dgm:prSet/>
      <dgm:spPr/>
      <dgm:t>
        <a:bodyPr/>
        <a:lstStyle/>
        <a:p>
          <a:endParaRPr lang="es-ES"/>
        </a:p>
      </dgm:t>
    </dgm:pt>
    <dgm:pt modelId="{0DD9F2E1-351B-49CA-AE57-4302613C5EFC}" type="sibTrans" cxnId="{F0232C5A-0D55-4AFC-91CA-3D88936F1A42}">
      <dgm:prSet/>
      <dgm:spPr/>
      <dgm:t>
        <a:bodyPr/>
        <a:lstStyle/>
        <a:p>
          <a:endParaRPr lang="es-ES"/>
        </a:p>
      </dgm:t>
    </dgm:pt>
    <dgm:pt modelId="{2F2D4B26-2F00-4720-B15F-90E1BFB253BE}" type="pres">
      <dgm:prSet presAssocID="{6DCA127D-7C88-4A33-878E-54F532006761}" presName="hierChild1" presStyleCnt="0">
        <dgm:presLayoutVars>
          <dgm:chPref val="1"/>
          <dgm:dir/>
          <dgm:animOne val="branch"/>
          <dgm:animLvl val="lvl"/>
          <dgm:resizeHandles/>
        </dgm:presLayoutVars>
      </dgm:prSet>
      <dgm:spPr/>
      <dgm:t>
        <a:bodyPr/>
        <a:lstStyle/>
        <a:p>
          <a:endParaRPr lang="es-ES"/>
        </a:p>
      </dgm:t>
    </dgm:pt>
    <dgm:pt modelId="{BD7F3F92-55B7-4CB6-9924-7A2F146DACCA}" type="pres">
      <dgm:prSet presAssocID="{522101BE-3A80-4CB1-8C82-17F0C0F4A52B}" presName="hierRoot1" presStyleCnt="0"/>
      <dgm:spPr/>
    </dgm:pt>
    <dgm:pt modelId="{DCC2A986-32C9-421F-9ECA-92F4D1597422}" type="pres">
      <dgm:prSet presAssocID="{522101BE-3A80-4CB1-8C82-17F0C0F4A52B}" presName="composite" presStyleCnt="0"/>
      <dgm:spPr/>
    </dgm:pt>
    <dgm:pt modelId="{8FD18C4F-7937-45CF-B5C7-46DBD860ADCE}" type="pres">
      <dgm:prSet presAssocID="{522101BE-3A80-4CB1-8C82-17F0C0F4A52B}" presName="background" presStyleLbl="node0" presStyleIdx="0" presStyleCnt="1"/>
      <dgm:spPr/>
    </dgm:pt>
    <dgm:pt modelId="{C0B511F9-A894-47FD-9023-449DF07077C9}" type="pres">
      <dgm:prSet presAssocID="{522101BE-3A80-4CB1-8C82-17F0C0F4A52B}" presName="text" presStyleLbl="fgAcc0" presStyleIdx="0" presStyleCnt="1" custScaleX="150831" custScaleY="44338" custLinFactNeighborX="30025" custLinFactNeighborY="-2161">
        <dgm:presLayoutVars>
          <dgm:chPref val="3"/>
        </dgm:presLayoutVars>
      </dgm:prSet>
      <dgm:spPr/>
      <dgm:t>
        <a:bodyPr/>
        <a:lstStyle/>
        <a:p>
          <a:endParaRPr lang="es-ES"/>
        </a:p>
      </dgm:t>
    </dgm:pt>
    <dgm:pt modelId="{E7BE29C8-757C-4703-B4D8-C1CEE763294D}" type="pres">
      <dgm:prSet presAssocID="{522101BE-3A80-4CB1-8C82-17F0C0F4A52B}" presName="hierChild2" presStyleCnt="0"/>
      <dgm:spPr/>
    </dgm:pt>
    <dgm:pt modelId="{51326E58-C3D3-4DE1-9B5F-0B883EEECC2B}" type="pres">
      <dgm:prSet presAssocID="{18864D38-B4C5-493F-930E-57C9A58E7FB8}" presName="Name10" presStyleLbl="parChTrans1D2" presStyleIdx="0" presStyleCnt="2"/>
      <dgm:spPr/>
      <dgm:t>
        <a:bodyPr/>
        <a:lstStyle/>
        <a:p>
          <a:endParaRPr lang="es-ES"/>
        </a:p>
      </dgm:t>
    </dgm:pt>
    <dgm:pt modelId="{5B3A50BF-34AD-4310-AE71-06A619CB040F}" type="pres">
      <dgm:prSet presAssocID="{3EA953A6-9CBD-41D5-AC6A-128DEBD0DD20}" presName="hierRoot2" presStyleCnt="0"/>
      <dgm:spPr/>
    </dgm:pt>
    <dgm:pt modelId="{55D5E714-761E-4FC1-BD75-F303A8FCCE95}" type="pres">
      <dgm:prSet presAssocID="{3EA953A6-9CBD-41D5-AC6A-128DEBD0DD20}" presName="composite2" presStyleCnt="0"/>
      <dgm:spPr/>
    </dgm:pt>
    <dgm:pt modelId="{6FBF428E-E27E-4DF0-B5C5-B95564393087}" type="pres">
      <dgm:prSet presAssocID="{3EA953A6-9CBD-41D5-AC6A-128DEBD0DD20}" presName="background2" presStyleLbl="node2" presStyleIdx="0" presStyleCnt="2"/>
      <dgm:spPr/>
    </dgm:pt>
    <dgm:pt modelId="{C5AA9323-AB0A-4532-849D-263001AE11D0}" type="pres">
      <dgm:prSet presAssocID="{3EA953A6-9CBD-41D5-AC6A-128DEBD0DD20}" presName="text2" presStyleLbl="fgAcc2" presStyleIdx="0" presStyleCnt="2" custScaleX="63273" custScaleY="35398" custLinFactNeighborX="14978" custLinFactNeighborY="19859">
        <dgm:presLayoutVars>
          <dgm:chPref val="3"/>
        </dgm:presLayoutVars>
      </dgm:prSet>
      <dgm:spPr/>
      <dgm:t>
        <a:bodyPr/>
        <a:lstStyle/>
        <a:p>
          <a:endParaRPr lang="es-ES"/>
        </a:p>
      </dgm:t>
    </dgm:pt>
    <dgm:pt modelId="{0B296ED5-F30D-4FDB-B25B-22501B927BFA}" type="pres">
      <dgm:prSet presAssocID="{3EA953A6-9CBD-41D5-AC6A-128DEBD0DD20}" presName="hierChild3" presStyleCnt="0"/>
      <dgm:spPr/>
    </dgm:pt>
    <dgm:pt modelId="{9C296738-AD86-4947-BF62-291337F2746E}" type="pres">
      <dgm:prSet presAssocID="{64CFED3B-BE32-4AC7-8CB6-C0062AC411FF}" presName="Name10" presStyleLbl="parChTrans1D2" presStyleIdx="1" presStyleCnt="2"/>
      <dgm:spPr/>
      <dgm:t>
        <a:bodyPr/>
        <a:lstStyle/>
        <a:p>
          <a:endParaRPr lang="es-ES"/>
        </a:p>
      </dgm:t>
    </dgm:pt>
    <dgm:pt modelId="{9504BE15-BC2E-4521-8A5A-5944C306B7AB}" type="pres">
      <dgm:prSet presAssocID="{2E4F8E2B-91D6-4097-88DE-13821331F433}" presName="hierRoot2" presStyleCnt="0"/>
      <dgm:spPr/>
    </dgm:pt>
    <dgm:pt modelId="{54710712-448D-442D-947A-B71B6424B15B}" type="pres">
      <dgm:prSet presAssocID="{2E4F8E2B-91D6-4097-88DE-13821331F433}" presName="composite2" presStyleCnt="0"/>
      <dgm:spPr/>
    </dgm:pt>
    <dgm:pt modelId="{DD30B4E4-DE1A-4467-8321-FD42635890B0}" type="pres">
      <dgm:prSet presAssocID="{2E4F8E2B-91D6-4097-88DE-13821331F433}" presName="background2" presStyleLbl="node2" presStyleIdx="1" presStyleCnt="2"/>
      <dgm:spPr/>
    </dgm:pt>
    <dgm:pt modelId="{2D42C1C2-E4E2-4665-A011-FF93A4B1F9CB}" type="pres">
      <dgm:prSet presAssocID="{2E4F8E2B-91D6-4097-88DE-13821331F433}" presName="text2" presStyleLbl="fgAcc2" presStyleIdx="1" presStyleCnt="2" custScaleX="52763" custScaleY="35474" custLinFactNeighborX="28676" custLinFactNeighborY="16470">
        <dgm:presLayoutVars>
          <dgm:chPref val="3"/>
        </dgm:presLayoutVars>
      </dgm:prSet>
      <dgm:spPr/>
      <dgm:t>
        <a:bodyPr/>
        <a:lstStyle/>
        <a:p>
          <a:endParaRPr lang="es-ES"/>
        </a:p>
      </dgm:t>
    </dgm:pt>
    <dgm:pt modelId="{784A2D68-13F7-436D-8F8F-F6F139D9FAC5}" type="pres">
      <dgm:prSet presAssocID="{2E4F8E2B-91D6-4097-88DE-13821331F433}" presName="hierChild3" presStyleCnt="0"/>
      <dgm:spPr/>
    </dgm:pt>
    <dgm:pt modelId="{2F945B9A-B5F3-4993-9C20-64206B6E1800}" type="pres">
      <dgm:prSet presAssocID="{582E2107-4115-424E-8CE3-336C3F1BFD77}" presName="Name17" presStyleLbl="parChTrans1D3" presStyleIdx="0" presStyleCnt="2"/>
      <dgm:spPr/>
      <dgm:t>
        <a:bodyPr/>
        <a:lstStyle/>
        <a:p>
          <a:endParaRPr lang="es-ES"/>
        </a:p>
      </dgm:t>
    </dgm:pt>
    <dgm:pt modelId="{EFB94586-D811-4A50-AF3D-BC93E319F95C}" type="pres">
      <dgm:prSet presAssocID="{471CE117-3F7A-46E7-AD36-286CAFE5EAD3}" presName="hierRoot3" presStyleCnt="0"/>
      <dgm:spPr/>
    </dgm:pt>
    <dgm:pt modelId="{CFAF6DAD-9101-4D09-86C5-DC3B08E1A64D}" type="pres">
      <dgm:prSet presAssocID="{471CE117-3F7A-46E7-AD36-286CAFE5EAD3}" presName="composite3" presStyleCnt="0"/>
      <dgm:spPr/>
    </dgm:pt>
    <dgm:pt modelId="{2E9B57B4-C173-43CC-AF44-EB0CF146C581}" type="pres">
      <dgm:prSet presAssocID="{471CE117-3F7A-46E7-AD36-286CAFE5EAD3}" presName="background3" presStyleLbl="node3" presStyleIdx="0" presStyleCnt="2"/>
      <dgm:spPr/>
    </dgm:pt>
    <dgm:pt modelId="{1AE270C6-B3BF-4B0C-913A-B40F37410DFD}" type="pres">
      <dgm:prSet presAssocID="{471CE117-3F7A-46E7-AD36-286CAFE5EAD3}" presName="text3" presStyleLbl="fgAcc3" presStyleIdx="0" presStyleCnt="2" custScaleX="54986" custScaleY="50409" custLinFactNeighborX="14158" custLinFactNeighborY="648">
        <dgm:presLayoutVars>
          <dgm:chPref val="3"/>
        </dgm:presLayoutVars>
      </dgm:prSet>
      <dgm:spPr/>
      <dgm:t>
        <a:bodyPr/>
        <a:lstStyle/>
        <a:p>
          <a:endParaRPr lang="es-ES"/>
        </a:p>
      </dgm:t>
    </dgm:pt>
    <dgm:pt modelId="{0C548F61-D0F6-4DBD-94A3-FE92D621D400}" type="pres">
      <dgm:prSet presAssocID="{471CE117-3F7A-46E7-AD36-286CAFE5EAD3}" presName="hierChild4" presStyleCnt="0"/>
      <dgm:spPr/>
    </dgm:pt>
    <dgm:pt modelId="{4B1A6C45-2483-4662-82D3-A4F802C6A7C8}" type="pres">
      <dgm:prSet presAssocID="{9C1926BE-0F37-40CB-A344-5E5E4F851AA3}" presName="Name17" presStyleLbl="parChTrans1D3" presStyleIdx="1" presStyleCnt="2"/>
      <dgm:spPr/>
      <dgm:t>
        <a:bodyPr/>
        <a:lstStyle/>
        <a:p>
          <a:endParaRPr lang="es-ES"/>
        </a:p>
      </dgm:t>
    </dgm:pt>
    <dgm:pt modelId="{1C1DB3A5-DA5A-4491-9E4E-F95273F7C832}" type="pres">
      <dgm:prSet presAssocID="{36515156-2D85-4AE5-BC4D-8C8A371E8585}" presName="hierRoot3" presStyleCnt="0"/>
      <dgm:spPr/>
    </dgm:pt>
    <dgm:pt modelId="{4A1D258E-0DA5-4C00-847F-35642CE5A28F}" type="pres">
      <dgm:prSet presAssocID="{36515156-2D85-4AE5-BC4D-8C8A371E8585}" presName="composite3" presStyleCnt="0"/>
      <dgm:spPr/>
    </dgm:pt>
    <dgm:pt modelId="{47F8C219-B2DD-44BA-90A1-F8FC235B287F}" type="pres">
      <dgm:prSet presAssocID="{36515156-2D85-4AE5-BC4D-8C8A371E8585}" presName="background3" presStyleLbl="node3" presStyleIdx="1" presStyleCnt="2"/>
      <dgm:spPr/>
    </dgm:pt>
    <dgm:pt modelId="{EBAD82C4-1DFA-4B1E-9137-2F129D05FE9B}" type="pres">
      <dgm:prSet presAssocID="{36515156-2D85-4AE5-BC4D-8C8A371E8585}" presName="text3" presStyleLbl="fgAcc3" presStyleIdx="1" presStyleCnt="2" custScaleX="54582" custScaleY="49050" custLinFactNeighborX="17482" custLinFactNeighborY="29747">
        <dgm:presLayoutVars>
          <dgm:chPref val="3"/>
        </dgm:presLayoutVars>
      </dgm:prSet>
      <dgm:spPr/>
      <dgm:t>
        <a:bodyPr/>
        <a:lstStyle/>
        <a:p>
          <a:endParaRPr lang="es-ES"/>
        </a:p>
      </dgm:t>
    </dgm:pt>
    <dgm:pt modelId="{46E9D8F4-FC46-40A5-AF99-9C669E5616E8}" type="pres">
      <dgm:prSet presAssocID="{36515156-2D85-4AE5-BC4D-8C8A371E8585}" presName="hierChild4" presStyleCnt="0"/>
      <dgm:spPr/>
    </dgm:pt>
  </dgm:ptLst>
  <dgm:cxnLst>
    <dgm:cxn modelId="{4B61BF44-9E99-4B9E-9EC3-100C71D62FB3}" type="presOf" srcId="{582E2107-4115-424E-8CE3-336C3F1BFD77}" destId="{2F945B9A-B5F3-4993-9C20-64206B6E1800}" srcOrd="0" destOrd="0" presId="urn:microsoft.com/office/officeart/2005/8/layout/hierarchy1"/>
    <dgm:cxn modelId="{F0232C5A-0D55-4AFC-91CA-3D88936F1A42}" srcId="{2E4F8E2B-91D6-4097-88DE-13821331F433}" destId="{36515156-2D85-4AE5-BC4D-8C8A371E8585}" srcOrd="1" destOrd="0" parTransId="{9C1926BE-0F37-40CB-A344-5E5E4F851AA3}" sibTransId="{0DD9F2E1-351B-49CA-AE57-4302613C5EFC}"/>
    <dgm:cxn modelId="{E0691883-E89D-4EA4-96B8-36CFC6941EAA}" srcId="{6DCA127D-7C88-4A33-878E-54F532006761}" destId="{522101BE-3A80-4CB1-8C82-17F0C0F4A52B}" srcOrd="0" destOrd="0" parTransId="{7A33F1E4-B054-4035-B946-9886A9339E6B}" sibTransId="{2915B8E4-9101-4431-91C0-89EBB5FD4FBB}"/>
    <dgm:cxn modelId="{831812DA-3587-4568-9A87-21B2BCA033FF}" srcId="{522101BE-3A80-4CB1-8C82-17F0C0F4A52B}" destId="{2E4F8E2B-91D6-4097-88DE-13821331F433}" srcOrd="1" destOrd="0" parTransId="{64CFED3B-BE32-4AC7-8CB6-C0062AC411FF}" sibTransId="{98EF9C4B-F369-4DAA-8E83-EA735F26D872}"/>
    <dgm:cxn modelId="{1EDD8B76-8565-410C-9167-BB63D4120E21}" type="presOf" srcId="{6DCA127D-7C88-4A33-878E-54F532006761}" destId="{2F2D4B26-2F00-4720-B15F-90E1BFB253BE}" srcOrd="0" destOrd="0" presId="urn:microsoft.com/office/officeart/2005/8/layout/hierarchy1"/>
    <dgm:cxn modelId="{4C076F06-A570-41B2-846A-0839B6BEDDD9}" type="presOf" srcId="{522101BE-3A80-4CB1-8C82-17F0C0F4A52B}" destId="{C0B511F9-A894-47FD-9023-449DF07077C9}" srcOrd="0" destOrd="0" presId="urn:microsoft.com/office/officeart/2005/8/layout/hierarchy1"/>
    <dgm:cxn modelId="{080E6ECF-FAE9-4C20-9AEF-51ECA88C1047}" srcId="{522101BE-3A80-4CB1-8C82-17F0C0F4A52B}" destId="{3EA953A6-9CBD-41D5-AC6A-128DEBD0DD20}" srcOrd="0" destOrd="0" parTransId="{18864D38-B4C5-493F-930E-57C9A58E7FB8}" sibTransId="{DB518305-F542-45BE-8620-22CD828C8802}"/>
    <dgm:cxn modelId="{8F25CA18-0D51-4AB8-8FBE-C22337010BFA}" type="presOf" srcId="{9C1926BE-0F37-40CB-A344-5E5E4F851AA3}" destId="{4B1A6C45-2483-4662-82D3-A4F802C6A7C8}" srcOrd="0" destOrd="0" presId="urn:microsoft.com/office/officeart/2005/8/layout/hierarchy1"/>
    <dgm:cxn modelId="{1A8AF85D-E03C-49D5-A5F5-E5E2AA5588FD}" type="presOf" srcId="{2E4F8E2B-91D6-4097-88DE-13821331F433}" destId="{2D42C1C2-E4E2-4665-A011-FF93A4B1F9CB}" srcOrd="0" destOrd="0" presId="urn:microsoft.com/office/officeart/2005/8/layout/hierarchy1"/>
    <dgm:cxn modelId="{51E34199-254F-47C1-8F49-12C275625309}" type="presOf" srcId="{18864D38-B4C5-493F-930E-57C9A58E7FB8}" destId="{51326E58-C3D3-4DE1-9B5F-0B883EEECC2B}" srcOrd="0" destOrd="0" presId="urn:microsoft.com/office/officeart/2005/8/layout/hierarchy1"/>
    <dgm:cxn modelId="{58F5E2A9-3DB0-4BBA-9588-8373BCA0EDE8}" type="presOf" srcId="{471CE117-3F7A-46E7-AD36-286CAFE5EAD3}" destId="{1AE270C6-B3BF-4B0C-913A-B40F37410DFD}" srcOrd="0" destOrd="0" presId="urn:microsoft.com/office/officeart/2005/8/layout/hierarchy1"/>
    <dgm:cxn modelId="{F76DD48D-A156-4812-972A-4F9179E0FA4E}" srcId="{2E4F8E2B-91D6-4097-88DE-13821331F433}" destId="{471CE117-3F7A-46E7-AD36-286CAFE5EAD3}" srcOrd="0" destOrd="0" parTransId="{582E2107-4115-424E-8CE3-336C3F1BFD77}" sibTransId="{0A3F2737-9768-409A-87AC-DB97501301B1}"/>
    <dgm:cxn modelId="{5D8F5514-4474-4012-849F-2413AE654C2F}" type="presOf" srcId="{36515156-2D85-4AE5-BC4D-8C8A371E8585}" destId="{EBAD82C4-1DFA-4B1E-9137-2F129D05FE9B}" srcOrd="0" destOrd="0" presId="urn:microsoft.com/office/officeart/2005/8/layout/hierarchy1"/>
    <dgm:cxn modelId="{47E60744-1FF1-479C-B2E4-F767A7E3E0DB}" type="presOf" srcId="{64CFED3B-BE32-4AC7-8CB6-C0062AC411FF}" destId="{9C296738-AD86-4947-BF62-291337F2746E}" srcOrd="0" destOrd="0" presId="urn:microsoft.com/office/officeart/2005/8/layout/hierarchy1"/>
    <dgm:cxn modelId="{8FE480EC-78A9-4938-96A1-D162C5FB1273}" type="presOf" srcId="{3EA953A6-9CBD-41D5-AC6A-128DEBD0DD20}" destId="{C5AA9323-AB0A-4532-849D-263001AE11D0}" srcOrd="0" destOrd="0" presId="urn:microsoft.com/office/officeart/2005/8/layout/hierarchy1"/>
    <dgm:cxn modelId="{B1D5277C-479A-474F-BF91-F91AF5C85A21}" type="presParOf" srcId="{2F2D4B26-2F00-4720-B15F-90E1BFB253BE}" destId="{BD7F3F92-55B7-4CB6-9924-7A2F146DACCA}" srcOrd="0" destOrd="0" presId="urn:microsoft.com/office/officeart/2005/8/layout/hierarchy1"/>
    <dgm:cxn modelId="{22411370-0A03-48EB-814A-F5E80CFBD537}" type="presParOf" srcId="{BD7F3F92-55B7-4CB6-9924-7A2F146DACCA}" destId="{DCC2A986-32C9-421F-9ECA-92F4D1597422}" srcOrd="0" destOrd="0" presId="urn:microsoft.com/office/officeart/2005/8/layout/hierarchy1"/>
    <dgm:cxn modelId="{A1BE2279-F59B-4B70-80B6-75E37C2AD618}" type="presParOf" srcId="{DCC2A986-32C9-421F-9ECA-92F4D1597422}" destId="{8FD18C4F-7937-45CF-B5C7-46DBD860ADCE}" srcOrd="0" destOrd="0" presId="urn:microsoft.com/office/officeart/2005/8/layout/hierarchy1"/>
    <dgm:cxn modelId="{D8B3A64C-605B-498B-95F1-998EEE16755D}" type="presParOf" srcId="{DCC2A986-32C9-421F-9ECA-92F4D1597422}" destId="{C0B511F9-A894-47FD-9023-449DF07077C9}" srcOrd="1" destOrd="0" presId="urn:microsoft.com/office/officeart/2005/8/layout/hierarchy1"/>
    <dgm:cxn modelId="{F18CA257-B44D-410D-88D6-00BF388BA951}" type="presParOf" srcId="{BD7F3F92-55B7-4CB6-9924-7A2F146DACCA}" destId="{E7BE29C8-757C-4703-B4D8-C1CEE763294D}" srcOrd="1" destOrd="0" presId="urn:microsoft.com/office/officeart/2005/8/layout/hierarchy1"/>
    <dgm:cxn modelId="{4B038FDE-03DF-450D-AFE6-3FBE71A34D52}" type="presParOf" srcId="{E7BE29C8-757C-4703-B4D8-C1CEE763294D}" destId="{51326E58-C3D3-4DE1-9B5F-0B883EEECC2B}" srcOrd="0" destOrd="0" presId="urn:microsoft.com/office/officeart/2005/8/layout/hierarchy1"/>
    <dgm:cxn modelId="{408F5C90-1E3E-4F37-AF2B-F4B0F227B985}" type="presParOf" srcId="{E7BE29C8-757C-4703-B4D8-C1CEE763294D}" destId="{5B3A50BF-34AD-4310-AE71-06A619CB040F}" srcOrd="1" destOrd="0" presId="urn:microsoft.com/office/officeart/2005/8/layout/hierarchy1"/>
    <dgm:cxn modelId="{DD568755-3330-4B90-9B28-A4DA8B3CF6A0}" type="presParOf" srcId="{5B3A50BF-34AD-4310-AE71-06A619CB040F}" destId="{55D5E714-761E-4FC1-BD75-F303A8FCCE95}" srcOrd="0" destOrd="0" presId="urn:microsoft.com/office/officeart/2005/8/layout/hierarchy1"/>
    <dgm:cxn modelId="{A0E501D9-AB4E-45EB-B5C5-7D44E3C9FB02}" type="presParOf" srcId="{55D5E714-761E-4FC1-BD75-F303A8FCCE95}" destId="{6FBF428E-E27E-4DF0-B5C5-B95564393087}" srcOrd="0" destOrd="0" presId="urn:microsoft.com/office/officeart/2005/8/layout/hierarchy1"/>
    <dgm:cxn modelId="{9E8E5DDE-EC1F-41EF-893E-CF666440282E}" type="presParOf" srcId="{55D5E714-761E-4FC1-BD75-F303A8FCCE95}" destId="{C5AA9323-AB0A-4532-849D-263001AE11D0}" srcOrd="1" destOrd="0" presId="urn:microsoft.com/office/officeart/2005/8/layout/hierarchy1"/>
    <dgm:cxn modelId="{BD913FE3-EEF6-47DF-8770-2ADBF7281CE7}" type="presParOf" srcId="{5B3A50BF-34AD-4310-AE71-06A619CB040F}" destId="{0B296ED5-F30D-4FDB-B25B-22501B927BFA}" srcOrd="1" destOrd="0" presId="urn:microsoft.com/office/officeart/2005/8/layout/hierarchy1"/>
    <dgm:cxn modelId="{CB964DFC-DE95-4AF8-A084-F282326315D3}" type="presParOf" srcId="{E7BE29C8-757C-4703-B4D8-C1CEE763294D}" destId="{9C296738-AD86-4947-BF62-291337F2746E}" srcOrd="2" destOrd="0" presId="urn:microsoft.com/office/officeart/2005/8/layout/hierarchy1"/>
    <dgm:cxn modelId="{A30CC661-482F-46BF-B7BE-A755CC2E8918}" type="presParOf" srcId="{E7BE29C8-757C-4703-B4D8-C1CEE763294D}" destId="{9504BE15-BC2E-4521-8A5A-5944C306B7AB}" srcOrd="3" destOrd="0" presId="urn:microsoft.com/office/officeart/2005/8/layout/hierarchy1"/>
    <dgm:cxn modelId="{EB68C4E4-EF05-4B80-8E6C-98704C5FDFC7}" type="presParOf" srcId="{9504BE15-BC2E-4521-8A5A-5944C306B7AB}" destId="{54710712-448D-442D-947A-B71B6424B15B}" srcOrd="0" destOrd="0" presId="urn:microsoft.com/office/officeart/2005/8/layout/hierarchy1"/>
    <dgm:cxn modelId="{2CB42752-3117-4E9F-A6E2-219D42C59A32}" type="presParOf" srcId="{54710712-448D-442D-947A-B71B6424B15B}" destId="{DD30B4E4-DE1A-4467-8321-FD42635890B0}" srcOrd="0" destOrd="0" presId="urn:microsoft.com/office/officeart/2005/8/layout/hierarchy1"/>
    <dgm:cxn modelId="{78CE1647-5B1B-4560-9937-250CEB2143FD}" type="presParOf" srcId="{54710712-448D-442D-947A-B71B6424B15B}" destId="{2D42C1C2-E4E2-4665-A011-FF93A4B1F9CB}" srcOrd="1" destOrd="0" presId="urn:microsoft.com/office/officeart/2005/8/layout/hierarchy1"/>
    <dgm:cxn modelId="{8824EBE6-232E-4CF3-B115-83132C2C0107}" type="presParOf" srcId="{9504BE15-BC2E-4521-8A5A-5944C306B7AB}" destId="{784A2D68-13F7-436D-8F8F-F6F139D9FAC5}" srcOrd="1" destOrd="0" presId="urn:microsoft.com/office/officeart/2005/8/layout/hierarchy1"/>
    <dgm:cxn modelId="{80A27786-5CAA-4814-8A23-34F5B99CF4FF}" type="presParOf" srcId="{784A2D68-13F7-436D-8F8F-F6F139D9FAC5}" destId="{2F945B9A-B5F3-4993-9C20-64206B6E1800}" srcOrd="0" destOrd="0" presId="urn:microsoft.com/office/officeart/2005/8/layout/hierarchy1"/>
    <dgm:cxn modelId="{B0DE97D2-D48F-426F-A798-999701B2ED58}" type="presParOf" srcId="{784A2D68-13F7-436D-8F8F-F6F139D9FAC5}" destId="{EFB94586-D811-4A50-AF3D-BC93E319F95C}" srcOrd="1" destOrd="0" presId="urn:microsoft.com/office/officeart/2005/8/layout/hierarchy1"/>
    <dgm:cxn modelId="{C809E0F1-5EBE-4C4E-962E-741D8578EBD3}" type="presParOf" srcId="{EFB94586-D811-4A50-AF3D-BC93E319F95C}" destId="{CFAF6DAD-9101-4D09-86C5-DC3B08E1A64D}" srcOrd="0" destOrd="0" presId="urn:microsoft.com/office/officeart/2005/8/layout/hierarchy1"/>
    <dgm:cxn modelId="{8AF25171-D464-415F-9588-7DA483EFB85C}" type="presParOf" srcId="{CFAF6DAD-9101-4D09-86C5-DC3B08E1A64D}" destId="{2E9B57B4-C173-43CC-AF44-EB0CF146C581}" srcOrd="0" destOrd="0" presId="urn:microsoft.com/office/officeart/2005/8/layout/hierarchy1"/>
    <dgm:cxn modelId="{70DCBA23-F4C3-47FE-A00A-06853A07565B}" type="presParOf" srcId="{CFAF6DAD-9101-4D09-86C5-DC3B08E1A64D}" destId="{1AE270C6-B3BF-4B0C-913A-B40F37410DFD}" srcOrd="1" destOrd="0" presId="urn:microsoft.com/office/officeart/2005/8/layout/hierarchy1"/>
    <dgm:cxn modelId="{43A8150F-65A9-4A24-9F14-4CF053925533}" type="presParOf" srcId="{EFB94586-D811-4A50-AF3D-BC93E319F95C}" destId="{0C548F61-D0F6-4DBD-94A3-FE92D621D400}" srcOrd="1" destOrd="0" presId="urn:microsoft.com/office/officeart/2005/8/layout/hierarchy1"/>
    <dgm:cxn modelId="{43FB053C-C743-49AD-9ADA-C57477B97D84}" type="presParOf" srcId="{784A2D68-13F7-436D-8F8F-F6F139D9FAC5}" destId="{4B1A6C45-2483-4662-82D3-A4F802C6A7C8}" srcOrd="2" destOrd="0" presId="urn:microsoft.com/office/officeart/2005/8/layout/hierarchy1"/>
    <dgm:cxn modelId="{A98CBF72-8350-4694-B936-BA6C8C303D0C}" type="presParOf" srcId="{784A2D68-13F7-436D-8F8F-F6F139D9FAC5}" destId="{1C1DB3A5-DA5A-4491-9E4E-F95273F7C832}" srcOrd="3" destOrd="0" presId="urn:microsoft.com/office/officeart/2005/8/layout/hierarchy1"/>
    <dgm:cxn modelId="{BECCD0F4-D585-43C7-8A3A-060DFC9ACED2}" type="presParOf" srcId="{1C1DB3A5-DA5A-4491-9E4E-F95273F7C832}" destId="{4A1D258E-0DA5-4C00-847F-35642CE5A28F}" srcOrd="0" destOrd="0" presId="urn:microsoft.com/office/officeart/2005/8/layout/hierarchy1"/>
    <dgm:cxn modelId="{44FF77F7-8ED8-4B72-B5FA-376748D76F82}" type="presParOf" srcId="{4A1D258E-0DA5-4C00-847F-35642CE5A28F}" destId="{47F8C219-B2DD-44BA-90A1-F8FC235B287F}" srcOrd="0" destOrd="0" presId="urn:microsoft.com/office/officeart/2005/8/layout/hierarchy1"/>
    <dgm:cxn modelId="{3EF7C6B7-BCED-47B6-A32A-AE0EFF443FF4}" type="presParOf" srcId="{4A1D258E-0DA5-4C00-847F-35642CE5A28F}" destId="{EBAD82C4-1DFA-4B1E-9137-2F129D05FE9B}" srcOrd="1" destOrd="0" presId="urn:microsoft.com/office/officeart/2005/8/layout/hierarchy1"/>
    <dgm:cxn modelId="{BBEC761C-13D5-4471-81C5-01FBC577FA5C}" type="presParOf" srcId="{1C1DB3A5-DA5A-4491-9E4E-F95273F7C832}" destId="{46E9D8F4-FC46-40A5-AF99-9C669E5616E8}"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014423-A7A3-49E5-B78C-1174AE7D6A78}">
      <dsp:nvSpPr>
        <dsp:cNvPr id="0" name=""/>
        <dsp:cNvSpPr/>
      </dsp:nvSpPr>
      <dsp:spPr>
        <a:xfrm>
          <a:off x="4512005" y="2342936"/>
          <a:ext cx="2376299" cy="1530311"/>
        </a:xfrm>
        <a:custGeom>
          <a:avLst/>
          <a:gdLst/>
          <a:ahLst/>
          <a:cxnLst/>
          <a:rect l="0" t="0" r="0" b="0"/>
          <a:pathLst>
            <a:path>
              <a:moveTo>
                <a:pt x="0" y="0"/>
              </a:moveTo>
              <a:lnTo>
                <a:pt x="0" y="1128308"/>
              </a:lnTo>
              <a:lnTo>
                <a:pt x="2376299" y="1128308"/>
              </a:lnTo>
              <a:lnTo>
                <a:pt x="2376299" y="1530311"/>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C9D68-D35F-4506-AE30-8C017F98C546}">
      <dsp:nvSpPr>
        <dsp:cNvPr id="0" name=""/>
        <dsp:cNvSpPr/>
      </dsp:nvSpPr>
      <dsp:spPr>
        <a:xfrm>
          <a:off x="1919830" y="2342936"/>
          <a:ext cx="2592175" cy="1530311"/>
        </a:xfrm>
        <a:custGeom>
          <a:avLst/>
          <a:gdLst/>
          <a:ahLst/>
          <a:cxnLst/>
          <a:rect l="0" t="0" r="0" b="0"/>
          <a:pathLst>
            <a:path>
              <a:moveTo>
                <a:pt x="2592175" y="0"/>
              </a:moveTo>
              <a:lnTo>
                <a:pt x="2592175" y="1128308"/>
              </a:lnTo>
              <a:lnTo>
                <a:pt x="0" y="1128308"/>
              </a:lnTo>
              <a:lnTo>
                <a:pt x="0" y="1530311"/>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26B572-8ECE-45F9-A495-EA9A14DE641A}">
      <dsp:nvSpPr>
        <dsp:cNvPr id="0" name=""/>
        <dsp:cNvSpPr/>
      </dsp:nvSpPr>
      <dsp:spPr>
        <a:xfrm>
          <a:off x="1785906" y="428635"/>
          <a:ext cx="5452199" cy="191430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GB" sz="4400" kern="1200" dirty="0" smtClean="0"/>
            <a:t>The  study of </a:t>
          </a:r>
          <a:r>
            <a:rPr lang="en-GB" sz="4400" b="1" kern="1200" dirty="0" smtClean="0"/>
            <a:t>PRONUNCIATION</a:t>
          </a:r>
          <a:r>
            <a:rPr lang="en-GB" sz="4400" kern="1200" dirty="0" smtClean="0"/>
            <a:t> consists of two fields:</a:t>
          </a:r>
          <a:endParaRPr lang="es-ES" sz="4400" kern="1200" dirty="0"/>
        </a:p>
      </dsp:txBody>
      <dsp:txXfrm>
        <a:off x="1785906" y="428635"/>
        <a:ext cx="5452199" cy="1914301"/>
      </dsp:txXfrm>
    </dsp:sp>
    <dsp:sp modelId="{6317482B-AE3B-4E0F-883B-7214DA6C5178}">
      <dsp:nvSpPr>
        <dsp:cNvPr id="0" name=""/>
        <dsp:cNvSpPr/>
      </dsp:nvSpPr>
      <dsp:spPr>
        <a:xfrm>
          <a:off x="5528" y="3873248"/>
          <a:ext cx="3828603" cy="104404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GB" sz="4400" b="1" kern="1200" dirty="0" smtClean="0"/>
            <a:t>PHONETICS </a:t>
          </a:r>
          <a:endParaRPr lang="es-ES" sz="4400" kern="1200" dirty="0"/>
        </a:p>
      </dsp:txBody>
      <dsp:txXfrm>
        <a:off x="5528" y="3873248"/>
        <a:ext cx="3828603" cy="1044041"/>
      </dsp:txXfrm>
    </dsp:sp>
    <dsp:sp modelId="{2A25B4DA-4D1F-4724-84FF-9D2B340DC82B}">
      <dsp:nvSpPr>
        <dsp:cNvPr id="0" name=""/>
        <dsp:cNvSpPr/>
      </dsp:nvSpPr>
      <dsp:spPr>
        <a:xfrm>
          <a:off x="4638139" y="3873248"/>
          <a:ext cx="4500332" cy="92502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GB" sz="4400" b="1" kern="1200" dirty="0" smtClean="0"/>
            <a:t>PHONOLOGY</a:t>
          </a:r>
          <a:endParaRPr lang="es-ES" sz="4400" kern="1200" dirty="0"/>
        </a:p>
      </dsp:txBody>
      <dsp:txXfrm>
        <a:off x="4638139" y="3873248"/>
        <a:ext cx="4500332" cy="9250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919D63-3755-4D46-B0A6-5BB4F1EFE149}">
      <dsp:nvSpPr>
        <dsp:cNvPr id="0" name=""/>
        <dsp:cNvSpPr/>
      </dsp:nvSpPr>
      <dsp:spPr>
        <a:xfrm>
          <a:off x="4214808" y="1119814"/>
          <a:ext cx="2917127" cy="872506"/>
        </a:xfrm>
        <a:custGeom>
          <a:avLst/>
          <a:gdLst/>
          <a:ahLst/>
          <a:cxnLst/>
          <a:rect l="0" t="0" r="0" b="0"/>
          <a:pathLst>
            <a:path>
              <a:moveTo>
                <a:pt x="0" y="0"/>
              </a:moveTo>
              <a:lnTo>
                <a:pt x="0" y="604964"/>
              </a:lnTo>
              <a:lnTo>
                <a:pt x="2917127" y="604964"/>
              </a:lnTo>
              <a:lnTo>
                <a:pt x="2917127" y="87250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AAC006-24E8-4CBF-9301-7CF5F239FFD8}">
      <dsp:nvSpPr>
        <dsp:cNvPr id="0" name=""/>
        <dsp:cNvSpPr/>
      </dsp:nvSpPr>
      <dsp:spPr>
        <a:xfrm>
          <a:off x="4085819" y="1119814"/>
          <a:ext cx="91440" cy="943940"/>
        </a:xfrm>
        <a:custGeom>
          <a:avLst/>
          <a:gdLst/>
          <a:ahLst/>
          <a:cxnLst/>
          <a:rect l="0" t="0" r="0" b="0"/>
          <a:pathLst>
            <a:path>
              <a:moveTo>
                <a:pt x="128989" y="0"/>
              </a:moveTo>
              <a:lnTo>
                <a:pt x="128989" y="676397"/>
              </a:lnTo>
              <a:lnTo>
                <a:pt x="45720" y="676397"/>
              </a:lnTo>
              <a:lnTo>
                <a:pt x="45720" y="94394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D8A992-2E74-4BDF-806F-3D6648C2BBAC}">
      <dsp:nvSpPr>
        <dsp:cNvPr id="0" name=""/>
        <dsp:cNvSpPr/>
      </dsp:nvSpPr>
      <dsp:spPr>
        <a:xfrm>
          <a:off x="1345456" y="1119814"/>
          <a:ext cx="2869352" cy="943940"/>
        </a:xfrm>
        <a:custGeom>
          <a:avLst/>
          <a:gdLst/>
          <a:ahLst/>
          <a:cxnLst/>
          <a:rect l="0" t="0" r="0" b="0"/>
          <a:pathLst>
            <a:path>
              <a:moveTo>
                <a:pt x="2869352" y="0"/>
              </a:moveTo>
              <a:lnTo>
                <a:pt x="2869352" y="676397"/>
              </a:lnTo>
              <a:lnTo>
                <a:pt x="0" y="676397"/>
              </a:lnTo>
              <a:lnTo>
                <a:pt x="0" y="94394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849EFD-9DF8-469A-A782-4DB54052C669}">
      <dsp:nvSpPr>
        <dsp:cNvPr id="0" name=""/>
        <dsp:cNvSpPr/>
      </dsp:nvSpPr>
      <dsp:spPr>
        <a:xfrm>
          <a:off x="928689" y="63493"/>
          <a:ext cx="6572239" cy="10563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0">
            <a:lnSpc>
              <a:spcPct val="90000"/>
            </a:lnSpc>
            <a:spcBef>
              <a:spcPct val="0"/>
            </a:spcBef>
            <a:spcAft>
              <a:spcPct val="35000"/>
            </a:spcAft>
          </a:pPr>
          <a:r>
            <a:rPr lang="en-US" altLang="zh-TW" sz="3600" kern="1200" noProof="0" dirty="0" smtClean="0"/>
            <a:t>Phonetics  is the study of  </a:t>
          </a:r>
          <a:r>
            <a:rPr lang="en-US" altLang="zh-TW" sz="3600" kern="1200" dirty="0" smtClean="0"/>
            <a:t>human </a:t>
          </a:r>
          <a:r>
            <a:rPr lang="en-US" altLang="zh-TW" sz="3600" kern="1200" noProof="0" dirty="0" smtClean="0"/>
            <a:t>speech sounds.</a:t>
          </a:r>
          <a:endParaRPr lang="es-ES" sz="3600" kern="1200" dirty="0"/>
        </a:p>
      </dsp:txBody>
      <dsp:txXfrm>
        <a:off x="928689" y="63493"/>
        <a:ext cx="6572239" cy="1056320"/>
      </dsp:txXfrm>
    </dsp:sp>
    <dsp:sp modelId="{CF062BDD-5B80-46AB-B320-FC7C2C018352}">
      <dsp:nvSpPr>
        <dsp:cNvPr id="0" name=""/>
        <dsp:cNvSpPr/>
      </dsp:nvSpPr>
      <dsp:spPr>
        <a:xfrm>
          <a:off x="71445" y="2063754"/>
          <a:ext cx="2548021" cy="1274010"/>
        </a:xfrm>
        <a:prstGeom prst="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altLang="zh-TW" sz="3600" kern="1200" noProof="0" dirty="0" err="1" smtClean="0"/>
            <a:t>Articulatory</a:t>
          </a:r>
          <a:r>
            <a:rPr lang="en-US" altLang="zh-TW" sz="3600" kern="1200" noProof="0" dirty="0" smtClean="0"/>
            <a:t> phonetics</a:t>
          </a:r>
          <a:endParaRPr lang="es-ES" sz="3600" kern="1200" dirty="0"/>
        </a:p>
      </dsp:txBody>
      <dsp:txXfrm>
        <a:off x="71445" y="2063754"/>
        <a:ext cx="2548021" cy="1274010"/>
      </dsp:txXfrm>
    </dsp:sp>
    <dsp:sp modelId="{AB95FECE-CA56-46E2-A335-AAF1F7ED05B9}">
      <dsp:nvSpPr>
        <dsp:cNvPr id="0" name=""/>
        <dsp:cNvSpPr/>
      </dsp:nvSpPr>
      <dsp:spPr>
        <a:xfrm>
          <a:off x="2857528" y="2063754"/>
          <a:ext cx="2548021" cy="1274010"/>
        </a:xfrm>
        <a:prstGeom prst="rect">
          <a:avLst/>
        </a:prstGeom>
        <a:solidFill>
          <a:schemeClr val="accent4">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altLang="zh-TW" sz="3600" kern="1200" noProof="0" dirty="0" smtClean="0"/>
            <a:t>Acoustic phonetics </a:t>
          </a:r>
          <a:endParaRPr lang="es-ES" sz="3600" kern="1200" dirty="0"/>
        </a:p>
      </dsp:txBody>
      <dsp:txXfrm>
        <a:off x="2857528" y="2063754"/>
        <a:ext cx="2548021" cy="1274010"/>
      </dsp:txXfrm>
    </dsp:sp>
    <dsp:sp modelId="{B27C3281-E71D-49FD-9B58-9149AAAF6C57}">
      <dsp:nvSpPr>
        <dsp:cNvPr id="0" name=""/>
        <dsp:cNvSpPr/>
      </dsp:nvSpPr>
      <dsp:spPr>
        <a:xfrm>
          <a:off x="5857926" y="1992320"/>
          <a:ext cx="2548021" cy="1274010"/>
        </a:xfrm>
        <a:prstGeom prst="rect">
          <a:avLst/>
        </a:prstGeom>
        <a:solidFill>
          <a:srgbClr val="7030A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altLang="zh-TW" sz="3600" kern="1200" noProof="0" dirty="0" smtClean="0"/>
            <a:t>Auditory phonetics </a:t>
          </a:r>
          <a:endParaRPr lang="es-ES" sz="3600" kern="1200" dirty="0"/>
        </a:p>
      </dsp:txBody>
      <dsp:txXfrm>
        <a:off x="5857926" y="1992320"/>
        <a:ext cx="2548021" cy="127401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A1F39C-C997-4C01-AAD1-1BB4F24EDC22}">
      <dsp:nvSpPr>
        <dsp:cNvPr id="0" name=""/>
        <dsp:cNvSpPr/>
      </dsp:nvSpPr>
      <dsp:spPr>
        <a:xfrm>
          <a:off x="3048000" y="856141"/>
          <a:ext cx="2070943" cy="359419"/>
        </a:xfrm>
        <a:custGeom>
          <a:avLst/>
          <a:gdLst/>
          <a:ahLst/>
          <a:cxnLst/>
          <a:rect l="0" t="0" r="0" b="0"/>
          <a:pathLst>
            <a:path>
              <a:moveTo>
                <a:pt x="0" y="0"/>
              </a:moveTo>
              <a:lnTo>
                <a:pt x="0" y="179709"/>
              </a:lnTo>
              <a:lnTo>
                <a:pt x="2070943" y="179709"/>
              </a:lnTo>
              <a:lnTo>
                <a:pt x="2070943" y="35941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63C9E0-68E7-417C-B81E-5E2D0D29D908}">
      <dsp:nvSpPr>
        <dsp:cNvPr id="0" name=""/>
        <dsp:cNvSpPr/>
      </dsp:nvSpPr>
      <dsp:spPr>
        <a:xfrm>
          <a:off x="3002279" y="856141"/>
          <a:ext cx="91440" cy="359419"/>
        </a:xfrm>
        <a:custGeom>
          <a:avLst/>
          <a:gdLst/>
          <a:ahLst/>
          <a:cxnLst/>
          <a:rect l="0" t="0" r="0" b="0"/>
          <a:pathLst>
            <a:path>
              <a:moveTo>
                <a:pt x="45720" y="0"/>
              </a:moveTo>
              <a:lnTo>
                <a:pt x="45720" y="35941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AC37EB-1ADC-4A06-8D38-FADCF9B41C4B}">
      <dsp:nvSpPr>
        <dsp:cNvPr id="0" name=""/>
        <dsp:cNvSpPr/>
      </dsp:nvSpPr>
      <dsp:spPr>
        <a:xfrm>
          <a:off x="977056" y="856141"/>
          <a:ext cx="2070943" cy="359419"/>
        </a:xfrm>
        <a:custGeom>
          <a:avLst/>
          <a:gdLst/>
          <a:ahLst/>
          <a:cxnLst/>
          <a:rect l="0" t="0" r="0" b="0"/>
          <a:pathLst>
            <a:path>
              <a:moveTo>
                <a:pt x="2070943" y="0"/>
              </a:moveTo>
              <a:lnTo>
                <a:pt x="2070943" y="179709"/>
              </a:lnTo>
              <a:lnTo>
                <a:pt x="0" y="179709"/>
              </a:lnTo>
              <a:lnTo>
                <a:pt x="0" y="35941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310228-8A39-438D-8479-978DACEDFDFF}">
      <dsp:nvSpPr>
        <dsp:cNvPr id="0" name=""/>
        <dsp:cNvSpPr/>
      </dsp:nvSpPr>
      <dsp:spPr>
        <a:xfrm>
          <a:off x="2192238" y="379"/>
          <a:ext cx="1711523" cy="85576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489200">
            <a:lnSpc>
              <a:spcPct val="90000"/>
            </a:lnSpc>
            <a:spcBef>
              <a:spcPct val="0"/>
            </a:spcBef>
            <a:spcAft>
              <a:spcPct val="35000"/>
            </a:spcAft>
          </a:pPr>
          <a:r>
            <a:rPr lang="en-GB" sz="5600" kern="1200" dirty="0" smtClean="0"/>
            <a:t>MAN</a:t>
          </a:r>
          <a:endParaRPr lang="es-ES" sz="5600" kern="1200" dirty="0"/>
        </a:p>
      </dsp:txBody>
      <dsp:txXfrm>
        <a:off x="2192238" y="379"/>
        <a:ext cx="1711523" cy="855761"/>
      </dsp:txXfrm>
    </dsp:sp>
    <dsp:sp modelId="{4A13DC8C-1F37-40B2-BC6A-B2113E551CB3}">
      <dsp:nvSpPr>
        <dsp:cNvPr id="0" name=""/>
        <dsp:cNvSpPr/>
      </dsp:nvSpPr>
      <dsp:spPr>
        <a:xfrm>
          <a:off x="121294" y="1215560"/>
          <a:ext cx="1711523" cy="85576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489200">
            <a:lnSpc>
              <a:spcPct val="90000"/>
            </a:lnSpc>
            <a:spcBef>
              <a:spcPct val="0"/>
            </a:spcBef>
            <a:spcAft>
              <a:spcPct val="35000"/>
            </a:spcAft>
          </a:pPr>
          <a:r>
            <a:rPr lang="es-ES" sz="5600" kern="1200" dirty="0" smtClean="0"/>
            <a:t>m</a:t>
          </a:r>
          <a:endParaRPr lang="es-ES" sz="5600" kern="1200" dirty="0"/>
        </a:p>
      </dsp:txBody>
      <dsp:txXfrm>
        <a:off x="121294" y="1215560"/>
        <a:ext cx="1711523" cy="855761"/>
      </dsp:txXfrm>
    </dsp:sp>
    <dsp:sp modelId="{C1F9BD5D-A211-42C1-83D9-61D047043818}">
      <dsp:nvSpPr>
        <dsp:cNvPr id="0" name=""/>
        <dsp:cNvSpPr/>
      </dsp:nvSpPr>
      <dsp:spPr>
        <a:xfrm>
          <a:off x="2192238" y="1215560"/>
          <a:ext cx="1711523" cy="85576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489200">
            <a:lnSpc>
              <a:spcPct val="90000"/>
            </a:lnSpc>
            <a:spcBef>
              <a:spcPct val="0"/>
            </a:spcBef>
            <a:spcAft>
              <a:spcPct val="35000"/>
            </a:spcAft>
          </a:pPr>
          <a:r>
            <a:rPr lang="es-ES" sz="5600" kern="1200" dirty="0" smtClean="0"/>
            <a:t>æ</a:t>
          </a:r>
          <a:endParaRPr lang="es-ES" sz="5600" kern="1200" dirty="0"/>
        </a:p>
      </dsp:txBody>
      <dsp:txXfrm>
        <a:off x="2192238" y="1215560"/>
        <a:ext cx="1711523" cy="855761"/>
      </dsp:txXfrm>
    </dsp:sp>
    <dsp:sp modelId="{470D5926-4E14-4E21-9318-2F2B5E038478}">
      <dsp:nvSpPr>
        <dsp:cNvPr id="0" name=""/>
        <dsp:cNvSpPr/>
      </dsp:nvSpPr>
      <dsp:spPr>
        <a:xfrm>
          <a:off x="4263181" y="1215560"/>
          <a:ext cx="1711523" cy="85576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489200">
            <a:lnSpc>
              <a:spcPct val="90000"/>
            </a:lnSpc>
            <a:spcBef>
              <a:spcPct val="0"/>
            </a:spcBef>
            <a:spcAft>
              <a:spcPct val="35000"/>
            </a:spcAft>
          </a:pPr>
          <a:r>
            <a:rPr lang="es-ES" sz="5600" kern="1200" dirty="0" smtClean="0"/>
            <a:t>n</a:t>
          </a:r>
          <a:endParaRPr lang="es-ES" sz="5600" kern="1200" dirty="0"/>
        </a:p>
      </dsp:txBody>
      <dsp:txXfrm>
        <a:off x="4263181" y="1215560"/>
        <a:ext cx="1711523" cy="85576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7BA61B-61C5-46E3-AAA2-B634E83EB5BE}">
      <dsp:nvSpPr>
        <dsp:cNvPr id="0" name=""/>
        <dsp:cNvSpPr/>
      </dsp:nvSpPr>
      <dsp:spPr>
        <a:xfrm>
          <a:off x="3048000" y="1487677"/>
          <a:ext cx="2156482" cy="374265"/>
        </a:xfrm>
        <a:custGeom>
          <a:avLst/>
          <a:gdLst/>
          <a:ahLst/>
          <a:cxnLst/>
          <a:rect l="0" t="0" r="0" b="0"/>
          <a:pathLst>
            <a:path>
              <a:moveTo>
                <a:pt x="0" y="0"/>
              </a:moveTo>
              <a:lnTo>
                <a:pt x="0" y="187132"/>
              </a:lnTo>
              <a:lnTo>
                <a:pt x="2156482" y="187132"/>
              </a:lnTo>
              <a:lnTo>
                <a:pt x="2156482" y="374265"/>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241793-17DE-4510-93C7-176A48C700B0}">
      <dsp:nvSpPr>
        <dsp:cNvPr id="0" name=""/>
        <dsp:cNvSpPr/>
      </dsp:nvSpPr>
      <dsp:spPr>
        <a:xfrm>
          <a:off x="3002280" y="1487677"/>
          <a:ext cx="91440" cy="374265"/>
        </a:xfrm>
        <a:custGeom>
          <a:avLst/>
          <a:gdLst/>
          <a:ahLst/>
          <a:cxnLst/>
          <a:rect l="0" t="0" r="0" b="0"/>
          <a:pathLst>
            <a:path>
              <a:moveTo>
                <a:pt x="45720" y="0"/>
              </a:moveTo>
              <a:lnTo>
                <a:pt x="45720" y="374265"/>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2D58AF-7B4A-45F3-AE4E-5243B6BC2D8B}">
      <dsp:nvSpPr>
        <dsp:cNvPr id="0" name=""/>
        <dsp:cNvSpPr/>
      </dsp:nvSpPr>
      <dsp:spPr>
        <a:xfrm>
          <a:off x="891517" y="1487677"/>
          <a:ext cx="2156482" cy="374265"/>
        </a:xfrm>
        <a:custGeom>
          <a:avLst/>
          <a:gdLst/>
          <a:ahLst/>
          <a:cxnLst/>
          <a:rect l="0" t="0" r="0" b="0"/>
          <a:pathLst>
            <a:path>
              <a:moveTo>
                <a:pt x="2156482" y="0"/>
              </a:moveTo>
              <a:lnTo>
                <a:pt x="2156482" y="187132"/>
              </a:lnTo>
              <a:lnTo>
                <a:pt x="0" y="187132"/>
              </a:lnTo>
              <a:lnTo>
                <a:pt x="0" y="374265"/>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76914C-6DE5-41D4-9317-642294201836}">
      <dsp:nvSpPr>
        <dsp:cNvPr id="0" name=""/>
        <dsp:cNvSpPr/>
      </dsp:nvSpPr>
      <dsp:spPr>
        <a:xfrm>
          <a:off x="2156891" y="596568"/>
          <a:ext cx="1782216" cy="89110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n-GB" sz="5500" kern="1200" dirty="0" smtClean="0"/>
            <a:t>MINE  </a:t>
          </a:r>
          <a:endParaRPr lang="es-ES" sz="5500" kern="1200" dirty="0"/>
        </a:p>
      </dsp:txBody>
      <dsp:txXfrm>
        <a:off x="2156891" y="596568"/>
        <a:ext cx="1782216" cy="891108"/>
      </dsp:txXfrm>
    </dsp:sp>
    <dsp:sp modelId="{03DE4871-72CD-45EB-AE43-C0CE40C89D2E}">
      <dsp:nvSpPr>
        <dsp:cNvPr id="0" name=""/>
        <dsp:cNvSpPr/>
      </dsp:nvSpPr>
      <dsp:spPr>
        <a:xfrm>
          <a:off x="409" y="1861942"/>
          <a:ext cx="1782216" cy="89110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 sz="5500" kern="1200" dirty="0" smtClean="0"/>
            <a:t>m</a:t>
          </a:r>
          <a:endParaRPr lang="es-ES" sz="5500" kern="1200" dirty="0"/>
        </a:p>
      </dsp:txBody>
      <dsp:txXfrm>
        <a:off x="409" y="1861942"/>
        <a:ext cx="1782216" cy="891108"/>
      </dsp:txXfrm>
    </dsp:sp>
    <dsp:sp modelId="{01226C76-EA3D-41F5-830E-8C5B5C6ADF71}">
      <dsp:nvSpPr>
        <dsp:cNvPr id="0" name=""/>
        <dsp:cNvSpPr/>
      </dsp:nvSpPr>
      <dsp:spPr>
        <a:xfrm>
          <a:off x="2156891" y="1861942"/>
          <a:ext cx="1782216" cy="89110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 sz="5500" kern="1200" dirty="0" err="1" smtClean="0"/>
            <a:t>aɪ</a:t>
          </a:r>
          <a:endParaRPr lang="es-ES" sz="5500" kern="1200" dirty="0"/>
        </a:p>
      </dsp:txBody>
      <dsp:txXfrm>
        <a:off x="2156891" y="1861942"/>
        <a:ext cx="1782216" cy="891108"/>
      </dsp:txXfrm>
    </dsp:sp>
    <dsp:sp modelId="{FA132277-C7AD-41D7-AD48-CD2370AB7179}">
      <dsp:nvSpPr>
        <dsp:cNvPr id="0" name=""/>
        <dsp:cNvSpPr/>
      </dsp:nvSpPr>
      <dsp:spPr>
        <a:xfrm>
          <a:off x="4313373" y="1861942"/>
          <a:ext cx="1782216" cy="89110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es-ES" sz="5500" kern="1200" dirty="0" smtClean="0"/>
            <a:t>n</a:t>
          </a:r>
          <a:endParaRPr lang="es-ES" sz="5500" kern="1200" dirty="0"/>
        </a:p>
      </dsp:txBody>
      <dsp:txXfrm>
        <a:off x="4313373" y="1861942"/>
        <a:ext cx="1782216" cy="89110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A8D50D-58E9-4B27-8D1C-AD2CC2D79DCF}">
      <dsp:nvSpPr>
        <dsp:cNvPr id="0" name=""/>
        <dsp:cNvSpPr/>
      </dsp:nvSpPr>
      <dsp:spPr>
        <a:xfrm>
          <a:off x="5192705" y="1979373"/>
          <a:ext cx="774153" cy="368426"/>
        </a:xfrm>
        <a:custGeom>
          <a:avLst/>
          <a:gdLst/>
          <a:ahLst/>
          <a:cxnLst/>
          <a:rect l="0" t="0" r="0" b="0"/>
          <a:pathLst>
            <a:path>
              <a:moveTo>
                <a:pt x="0" y="0"/>
              </a:moveTo>
              <a:lnTo>
                <a:pt x="0" y="251072"/>
              </a:lnTo>
              <a:lnTo>
                <a:pt x="774153" y="251072"/>
              </a:lnTo>
              <a:lnTo>
                <a:pt x="774153" y="368426"/>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E14F36-13E9-421F-9AE6-41F75EEFA063}">
      <dsp:nvSpPr>
        <dsp:cNvPr id="0" name=""/>
        <dsp:cNvSpPr/>
      </dsp:nvSpPr>
      <dsp:spPr>
        <a:xfrm>
          <a:off x="4450069" y="3151733"/>
          <a:ext cx="742635" cy="368909"/>
        </a:xfrm>
        <a:custGeom>
          <a:avLst/>
          <a:gdLst/>
          <a:ahLst/>
          <a:cxnLst/>
          <a:rect l="0" t="0" r="0" b="0"/>
          <a:pathLst>
            <a:path>
              <a:moveTo>
                <a:pt x="0" y="0"/>
              </a:moveTo>
              <a:lnTo>
                <a:pt x="0" y="251554"/>
              </a:lnTo>
              <a:lnTo>
                <a:pt x="742635" y="251554"/>
              </a:lnTo>
              <a:lnTo>
                <a:pt x="742635" y="36890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F0B1C6-53F5-446C-841D-08E8FB5BA535}">
      <dsp:nvSpPr>
        <dsp:cNvPr id="0" name=""/>
        <dsp:cNvSpPr/>
      </dsp:nvSpPr>
      <dsp:spPr>
        <a:xfrm>
          <a:off x="3644398" y="3151733"/>
          <a:ext cx="805671" cy="368909"/>
        </a:xfrm>
        <a:custGeom>
          <a:avLst/>
          <a:gdLst/>
          <a:ahLst/>
          <a:cxnLst/>
          <a:rect l="0" t="0" r="0" b="0"/>
          <a:pathLst>
            <a:path>
              <a:moveTo>
                <a:pt x="805671" y="0"/>
              </a:moveTo>
              <a:lnTo>
                <a:pt x="805671" y="251554"/>
              </a:lnTo>
              <a:lnTo>
                <a:pt x="0" y="251554"/>
              </a:lnTo>
              <a:lnTo>
                <a:pt x="0" y="36890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552FBC-9DE8-417D-9638-BBABC7D431F5}">
      <dsp:nvSpPr>
        <dsp:cNvPr id="0" name=""/>
        <dsp:cNvSpPr/>
      </dsp:nvSpPr>
      <dsp:spPr>
        <a:xfrm>
          <a:off x="4450069" y="1979373"/>
          <a:ext cx="742635" cy="367944"/>
        </a:xfrm>
        <a:custGeom>
          <a:avLst/>
          <a:gdLst/>
          <a:ahLst/>
          <a:cxnLst/>
          <a:rect l="0" t="0" r="0" b="0"/>
          <a:pathLst>
            <a:path>
              <a:moveTo>
                <a:pt x="742635" y="0"/>
              </a:moveTo>
              <a:lnTo>
                <a:pt x="742635" y="250589"/>
              </a:lnTo>
              <a:lnTo>
                <a:pt x="0" y="250589"/>
              </a:lnTo>
              <a:lnTo>
                <a:pt x="0" y="367944"/>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D6583C-4DB8-42E6-9DDA-1C5D23EB6C1D}">
      <dsp:nvSpPr>
        <dsp:cNvPr id="0" name=""/>
        <dsp:cNvSpPr/>
      </dsp:nvSpPr>
      <dsp:spPr>
        <a:xfrm>
          <a:off x="3644398" y="806531"/>
          <a:ext cx="1548307" cy="368426"/>
        </a:xfrm>
        <a:custGeom>
          <a:avLst/>
          <a:gdLst/>
          <a:ahLst/>
          <a:cxnLst/>
          <a:rect l="0" t="0" r="0" b="0"/>
          <a:pathLst>
            <a:path>
              <a:moveTo>
                <a:pt x="0" y="0"/>
              </a:moveTo>
              <a:lnTo>
                <a:pt x="0" y="251072"/>
              </a:lnTo>
              <a:lnTo>
                <a:pt x="1548307" y="251072"/>
              </a:lnTo>
              <a:lnTo>
                <a:pt x="1548307" y="368426"/>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F3FA55-B48C-4A52-8A8B-6743B0D22FA9}">
      <dsp:nvSpPr>
        <dsp:cNvPr id="0" name=""/>
        <dsp:cNvSpPr/>
      </dsp:nvSpPr>
      <dsp:spPr>
        <a:xfrm>
          <a:off x="2096091" y="1979373"/>
          <a:ext cx="774153" cy="368426"/>
        </a:xfrm>
        <a:custGeom>
          <a:avLst/>
          <a:gdLst/>
          <a:ahLst/>
          <a:cxnLst/>
          <a:rect l="0" t="0" r="0" b="0"/>
          <a:pathLst>
            <a:path>
              <a:moveTo>
                <a:pt x="0" y="0"/>
              </a:moveTo>
              <a:lnTo>
                <a:pt x="0" y="251072"/>
              </a:lnTo>
              <a:lnTo>
                <a:pt x="774153" y="251072"/>
              </a:lnTo>
              <a:lnTo>
                <a:pt x="774153" y="368426"/>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686786-AEB3-4D66-9623-43977880B736}">
      <dsp:nvSpPr>
        <dsp:cNvPr id="0" name=""/>
        <dsp:cNvSpPr/>
      </dsp:nvSpPr>
      <dsp:spPr>
        <a:xfrm>
          <a:off x="1321937" y="1979373"/>
          <a:ext cx="774153" cy="368426"/>
        </a:xfrm>
        <a:custGeom>
          <a:avLst/>
          <a:gdLst/>
          <a:ahLst/>
          <a:cxnLst/>
          <a:rect l="0" t="0" r="0" b="0"/>
          <a:pathLst>
            <a:path>
              <a:moveTo>
                <a:pt x="774153" y="0"/>
              </a:moveTo>
              <a:lnTo>
                <a:pt x="774153" y="251072"/>
              </a:lnTo>
              <a:lnTo>
                <a:pt x="0" y="251072"/>
              </a:lnTo>
              <a:lnTo>
                <a:pt x="0" y="368426"/>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E9ABA6-6634-4220-ABFE-F5266618A85F}">
      <dsp:nvSpPr>
        <dsp:cNvPr id="0" name=""/>
        <dsp:cNvSpPr/>
      </dsp:nvSpPr>
      <dsp:spPr>
        <a:xfrm>
          <a:off x="2096091" y="806531"/>
          <a:ext cx="1548307" cy="368426"/>
        </a:xfrm>
        <a:custGeom>
          <a:avLst/>
          <a:gdLst/>
          <a:ahLst/>
          <a:cxnLst/>
          <a:rect l="0" t="0" r="0" b="0"/>
          <a:pathLst>
            <a:path>
              <a:moveTo>
                <a:pt x="1548307" y="0"/>
              </a:moveTo>
              <a:lnTo>
                <a:pt x="1548307" y="251072"/>
              </a:lnTo>
              <a:lnTo>
                <a:pt x="0" y="251072"/>
              </a:lnTo>
              <a:lnTo>
                <a:pt x="0" y="368426"/>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AEAC73-D8EF-42FA-AFA1-2B95DBAC391D}">
      <dsp:nvSpPr>
        <dsp:cNvPr id="0" name=""/>
        <dsp:cNvSpPr/>
      </dsp:nvSpPr>
      <dsp:spPr>
        <a:xfrm>
          <a:off x="2600450" y="2115"/>
          <a:ext cx="2087896" cy="80441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AC0150-0E79-4C88-88A5-CB0D33D11E03}">
      <dsp:nvSpPr>
        <dsp:cNvPr id="0" name=""/>
        <dsp:cNvSpPr/>
      </dsp:nvSpPr>
      <dsp:spPr>
        <a:xfrm>
          <a:off x="2741205" y="135832"/>
          <a:ext cx="2087896" cy="80441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err="1" smtClean="0"/>
            <a:t>Phoneme</a:t>
          </a:r>
          <a:r>
            <a:rPr lang="es-ES" sz="2400" b="1" kern="1200" dirty="0" smtClean="0"/>
            <a:t> </a:t>
          </a:r>
          <a:endParaRPr lang="es-ES" sz="2400" b="1" kern="1200" dirty="0"/>
        </a:p>
      </dsp:txBody>
      <dsp:txXfrm>
        <a:off x="2741205" y="135832"/>
        <a:ext cx="2087896" cy="804415"/>
      </dsp:txXfrm>
    </dsp:sp>
    <dsp:sp modelId="{3AC16130-0ADC-4D8A-A79B-34D29F0210D3}">
      <dsp:nvSpPr>
        <dsp:cNvPr id="0" name=""/>
        <dsp:cNvSpPr/>
      </dsp:nvSpPr>
      <dsp:spPr>
        <a:xfrm>
          <a:off x="1462693" y="1174958"/>
          <a:ext cx="1266796" cy="80441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3FAB71-D6E6-473B-A4D8-AFC499AF39DE}">
      <dsp:nvSpPr>
        <dsp:cNvPr id="0" name=""/>
        <dsp:cNvSpPr/>
      </dsp:nvSpPr>
      <dsp:spPr>
        <a:xfrm>
          <a:off x="1603448" y="1308675"/>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err="1" smtClean="0"/>
            <a:t>Consonants</a:t>
          </a:r>
          <a:r>
            <a:rPr lang="es-ES" sz="1600" kern="1200" dirty="0" smtClean="0"/>
            <a:t> </a:t>
          </a:r>
          <a:endParaRPr lang="es-ES" sz="1600" kern="1200" dirty="0"/>
        </a:p>
      </dsp:txBody>
      <dsp:txXfrm>
        <a:off x="1603448" y="1308675"/>
        <a:ext cx="1266796" cy="804415"/>
      </dsp:txXfrm>
    </dsp:sp>
    <dsp:sp modelId="{9569D24E-F578-4A05-8A14-57DFE779225F}">
      <dsp:nvSpPr>
        <dsp:cNvPr id="0" name=""/>
        <dsp:cNvSpPr/>
      </dsp:nvSpPr>
      <dsp:spPr>
        <a:xfrm>
          <a:off x="688539" y="2347800"/>
          <a:ext cx="1266796" cy="80441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7EE93B-094B-4F30-A032-3BA1B99661BD}">
      <dsp:nvSpPr>
        <dsp:cNvPr id="0" name=""/>
        <dsp:cNvSpPr/>
      </dsp:nvSpPr>
      <dsp:spPr>
        <a:xfrm>
          <a:off x="829294" y="2481518"/>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err="1" smtClean="0"/>
            <a:t>Voiced</a:t>
          </a:r>
          <a:r>
            <a:rPr lang="es-ES" sz="1600" b="1" kern="1200" dirty="0" smtClean="0"/>
            <a:t> </a:t>
          </a:r>
          <a:endParaRPr lang="es-ES" sz="1600" b="1" kern="1200" dirty="0"/>
        </a:p>
      </dsp:txBody>
      <dsp:txXfrm>
        <a:off x="829294" y="2481518"/>
        <a:ext cx="1266796" cy="804415"/>
      </dsp:txXfrm>
    </dsp:sp>
    <dsp:sp modelId="{F111C087-1035-4A31-99B9-E3571CD5E4E2}">
      <dsp:nvSpPr>
        <dsp:cNvPr id="0" name=""/>
        <dsp:cNvSpPr/>
      </dsp:nvSpPr>
      <dsp:spPr>
        <a:xfrm>
          <a:off x="2236846" y="2347800"/>
          <a:ext cx="1266796" cy="80441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5EC5C0-F667-416C-ABB2-F111C4F7482D}">
      <dsp:nvSpPr>
        <dsp:cNvPr id="0" name=""/>
        <dsp:cNvSpPr/>
      </dsp:nvSpPr>
      <dsp:spPr>
        <a:xfrm>
          <a:off x="2377601" y="2481518"/>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err="1" smtClean="0"/>
            <a:t>Unvoiced</a:t>
          </a:r>
          <a:r>
            <a:rPr lang="es-ES" sz="1600" b="1" kern="1200" dirty="0" smtClean="0"/>
            <a:t> </a:t>
          </a:r>
          <a:endParaRPr lang="es-ES" sz="1600" b="1" kern="1200" dirty="0"/>
        </a:p>
      </dsp:txBody>
      <dsp:txXfrm>
        <a:off x="2377601" y="2481518"/>
        <a:ext cx="1266796" cy="804415"/>
      </dsp:txXfrm>
    </dsp:sp>
    <dsp:sp modelId="{3FC79234-5E7A-4B89-98EF-EEA866F70994}">
      <dsp:nvSpPr>
        <dsp:cNvPr id="0" name=""/>
        <dsp:cNvSpPr/>
      </dsp:nvSpPr>
      <dsp:spPr>
        <a:xfrm>
          <a:off x="4559307" y="1174958"/>
          <a:ext cx="1266796" cy="80441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02C1C1-78E9-4D37-8FFA-109AEC5840D0}">
      <dsp:nvSpPr>
        <dsp:cNvPr id="0" name=""/>
        <dsp:cNvSpPr/>
      </dsp:nvSpPr>
      <dsp:spPr>
        <a:xfrm>
          <a:off x="4700062" y="1308675"/>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err="1" smtClean="0"/>
            <a:t>Vowels</a:t>
          </a:r>
          <a:r>
            <a:rPr lang="es-ES" sz="1600" b="1" kern="1200" dirty="0" smtClean="0"/>
            <a:t> </a:t>
          </a:r>
          <a:endParaRPr lang="es-ES" sz="1600" b="1" kern="1200" dirty="0"/>
        </a:p>
      </dsp:txBody>
      <dsp:txXfrm>
        <a:off x="4700062" y="1308675"/>
        <a:ext cx="1266796" cy="804415"/>
      </dsp:txXfrm>
    </dsp:sp>
    <dsp:sp modelId="{57D2CBF6-8457-49E5-822B-8C699A03B754}">
      <dsp:nvSpPr>
        <dsp:cNvPr id="0" name=""/>
        <dsp:cNvSpPr/>
      </dsp:nvSpPr>
      <dsp:spPr>
        <a:xfrm>
          <a:off x="3816671" y="2347317"/>
          <a:ext cx="1266796" cy="80441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C821C4-6DBC-4393-AC1A-AF991EE7CE0D}">
      <dsp:nvSpPr>
        <dsp:cNvPr id="0" name=""/>
        <dsp:cNvSpPr/>
      </dsp:nvSpPr>
      <dsp:spPr>
        <a:xfrm>
          <a:off x="3957426" y="2481035"/>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Single </a:t>
          </a:r>
          <a:r>
            <a:rPr lang="es-ES" sz="1600" b="1" kern="1200" dirty="0" err="1" smtClean="0"/>
            <a:t>vowels</a:t>
          </a:r>
          <a:r>
            <a:rPr lang="es-ES" sz="1600" b="1" kern="1200" dirty="0" smtClean="0"/>
            <a:t>  </a:t>
          </a:r>
          <a:endParaRPr lang="es-ES" sz="1600" b="1" kern="1200" dirty="0"/>
        </a:p>
      </dsp:txBody>
      <dsp:txXfrm>
        <a:off x="3957426" y="2481035"/>
        <a:ext cx="1266796" cy="804415"/>
      </dsp:txXfrm>
    </dsp:sp>
    <dsp:sp modelId="{9FC4F361-208A-4F58-A2BB-5FF64026BA66}">
      <dsp:nvSpPr>
        <dsp:cNvPr id="0" name=""/>
        <dsp:cNvSpPr/>
      </dsp:nvSpPr>
      <dsp:spPr>
        <a:xfrm>
          <a:off x="3011000" y="3520643"/>
          <a:ext cx="1266796" cy="80441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0189FA-39A5-4BD9-824C-5C0104EF7AC6}">
      <dsp:nvSpPr>
        <dsp:cNvPr id="0" name=""/>
        <dsp:cNvSpPr/>
      </dsp:nvSpPr>
      <dsp:spPr>
        <a:xfrm>
          <a:off x="3151755" y="3654360"/>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Short </a:t>
          </a:r>
          <a:endParaRPr lang="es-ES" sz="1600" b="1" kern="1200" dirty="0"/>
        </a:p>
      </dsp:txBody>
      <dsp:txXfrm>
        <a:off x="3151755" y="3654360"/>
        <a:ext cx="1266796" cy="804415"/>
      </dsp:txXfrm>
    </dsp:sp>
    <dsp:sp modelId="{F4A75C04-1BD7-4BC1-B7EA-4266A0BAF658}">
      <dsp:nvSpPr>
        <dsp:cNvPr id="0" name=""/>
        <dsp:cNvSpPr/>
      </dsp:nvSpPr>
      <dsp:spPr>
        <a:xfrm>
          <a:off x="4559307" y="3520643"/>
          <a:ext cx="1266796" cy="80441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346D1F-E967-4966-BD58-7961FCF25A27}">
      <dsp:nvSpPr>
        <dsp:cNvPr id="0" name=""/>
        <dsp:cNvSpPr/>
      </dsp:nvSpPr>
      <dsp:spPr>
        <a:xfrm>
          <a:off x="4700062" y="3654360"/>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Long</a:t>
          </a:r>
          <a:endParaRPr lang="es-ES" sz="1600" b="1" kern="1200" dirty="0"/>
        </a:p>
      </dsp:txBody>
      <dsp:txXfrm>
        <a:off x="4700062" y="3654360"/>
        <a:ext cx="1266796" cy="804415"/>
      </dsp:txXfrm>
    </dsp:sp>
    <dsp:sp modelId="{ABE5F7F0-6797-4048-8DA3-D586F43C8F2E}">
      <dsp:nvSpPr>
        <dsp:cNvPr id="0" name=""/>
        <dsp:cNvSpPr/>
      </dsp:nvSpPr>
      <dsp:spPr>
        <a:xfrm>
          <a:off x="5333460" y="2347800"/>
          <a:ext cx="1266796" cy="80441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3E2B6C-B5FD-473B-BDCD-E7E3435263EA}">
      <dsp:nvSpPr>
        <dsp:cNvPr id="0" name=""/>
        <dsp:cNvSpPr/>
      </dsp:nvSpPr>
      <dsp:spPr>
        <a:xfrm>
          <a:off x="5474215" y="2481518"/>
          <a:ext cx="1266796" cy="804415"/>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err="1" smtClean="0"/>
            <a:t>Diphthongs</a:t>
          </a:r>
          <a:r>
            <a:rPr lang="es-ES" sz="1600" b="1" kern="1200" dirty="0" smtClean="0"/>
            <a:t> </a:t>
          </a:r>
          <a:endParaRPr lang="es-ES" sz="1600" b="1" kern="1200" dirty="0"/>
        </a:p>
      </dsp:txBody>
      <dsp:txXfrm>
        <a:off x="5474215" y="2481518"/>
        <a:ext cx="1266796" cy="80441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1A6C45-2483-4662-82D3-A4F802C6A7C8}">
      <dsp:nvSpPr>
        <dsp:cNvPr id="0" name=""/>
        <dsp:cNvSpPr/>
      </dsp:nvSpPr>
      <dsp:spPr>
        <a:xfrm>
          <a:off x="5372121" y="3125842"/>
          <a:ext cx="632838" cy="677309"/>
        </a:xfrm>
        <a:custGeom>
          <a:avLst/>
          <a:gdLst/>
          <a:ahLst/>
          <a:cxnLst/>
          <a:rect l="0" t="0" r="0" b="0"/>
          <a:pathLst>
            <a:path>
              <a:moveTo>
                <a:pt x="0" y="0"/>
              </a:moveTo>
              <a:lnTo>
                <a:pt x="0" y="356632"/>
              </a:lnTo>
              <a:lnTo>
                <a:pt x="632838" y="356632"/>
              </a:lnTo>
              <a:lnTo>
                <a:pt x="632838" y="67730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945B9A-B5F3-4993-9C20-64206B6E1800}">
      <dsp:nvSpPr>
        <dsp:cNvPr id="0" name=""/>
        <dsp:cNvSpPr/>
      </dsp:nvSpPr>
      <dsp:spPr>
        <a:xfrm>
          <a:off x="3540250" y="3125842"/>
          <a:ext cx="1831871" cy="647437"/>
        </a:xfrm>
        <a:custGeom>
          <a:avLst/>
          <a:gdLst/>
          <a:ahLst/>
          <a:cxnLst/>
          <a:rect l="0" t="0" r="0" b="0"/>
          <a:pathLst>
            <a:path>
              <a:moveTo>
                <a:pt x="1831871" y="0"/>
              </a:moveTo>
              <a:lnTo>
                <a:pt x="1831871" y="326760"/>
              </a:lnTo>
              <a:lnTo>
                <a:pt x="0" y="326760"/>
              </a:lnTo>
              <a:lnTo>
                <a:pt x="0" y="647437"/>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296738-AD86-4947-BF62-291337F2746E}">
      <dsp:nvSpPr>
        <dsp:cNvPr id="0" name=""/>
        <dsp:cNvSpPr/>
      </dsp:nvSpPr>
      <dsp:spPr>
        <a:xfrm>
          <a:off x="3939075" y="929815"/>
          <a:ext cx="1433045" cy="1416271"/>
        </a:xfrm>
        <a:custGeom>
          <a:avLst/>
          <a:gdLst/>
          <a:ahLst/>
          <a:cxnLst/>
          <a:rect l="0" t="0" r="0" b="0"/>
          <a:pathLst>
            <a:path>
              <a:moveTo>
                <a:pt x="0" y="0"/>
              </a:moveTo>
              <a:lnTo>
                <a:pt x="0" y="1095594"/>
              </a:lnTo>
              <a:lnTo>
                <a:pt x="1433045" y="1095594"/>
              </a:lnTo>
              <a:lnTo>
                <a:pt x="1433045" y="1416271"/>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326E58-C3D3-4DE1-9B5F-0B883EEECC2B}">
      <dsp:nvSpPr>
        <dsp:cNvPr id="0" name=""/>
        <dsp:cNvSpPr/>
      </dsp:nvSpPr>
      <dsp:spPr>
        <a:xfrm>
          <a:off x="2120375" y="929815"/>
          <a:ext cx="1818700" cy="1490765"/>
        </a:xfrm>
        <a:custGeom>
          <a:avLst/>
          <a:gdLst/>
          <a:ahLst/>
          <a:cxnLst/>
          <a:rect l="0" t="0" r="0" b="0"/>
          <a:pathLst>
            <a:path>
              <a:moveTo>
                <a:pt x="1818700" y="0"/>
              </a:moveTo>
              <a:lnTo>
                <a:pt x="1818700" y="1170088"/>
              </a:lnTo>
              <a:lnTo>
                <a:pt x="0" y="1170088"/>
              </a:lnTo>
              <a:lnTo>
                <a:pt x="0" y="1490765"/>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D18C4F-7937-45CF-B5C7-46DBD860ADCE}">
      <dsp:nvSpPr>
        <dsp:cNvPr id="0" name=""/>
        <dsp:cNvSpPr/>
      </dsp:nvSpPr>
      <dsp:spPr>
        <a:xfrm>
          <a:off x="1328508" y="-44779"/>
          <a:ext cx="5221135" cy="97459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B511F9-A894-47FD-9023-449DF07077C9}">
      <dsp:nvSpPr>
        <dsp:cNvPr id="0" name=""/>
        <dsp:cNvSpPr/>
      </dsp:nvSpPr>
      <dsp:spPr>
        <a:xfrm>
          <a:off x="1713128" y="320609"/>
          <a:ext cx="5221135" cy="97459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err="1" smtClean="0"/>
            <a:t>Suprasegmental</a:t>
          </a:r>
          <a:r>
            <a:rPr lang="es-ES" sz="2800" b="1" kern="1200" dirty="0" smtClean="0"/>
            <a:t> </a:t>
          </a:r>
          <a:r>
            <a:rPr lang="es-ES" sz="2800" b="1" kern="1200" dirty="0" err="1" smtClean="0"/>
            <a:t>Features</a:t>
          </a:r>
          <a:r>
            <a:rPr lang="es-ES" sz="2800" b="1" kern="1200" dirty="0" smtClean="0"/>
            <a:t> </a:t>
          </a:r>
          <a:endParaRPr lang="es-ES" sz="2800" b="1" kern="1200" dirty="0"/>
        </a:p>
      </dsp:txBody>
      <dsp:txXfrm>
        <a:off x="1713128" y="320609"/>
        <a:ext cx="5221135" cy="974594"/>
      </dsp:txXfrm>
    </dsp:sp>
    <dsp:sp modelId="{6FBF428E-E27E-4DF0-B5C5-B95564393087}">
      <dsp:nvSpPr>
        <dsp:cNvPr id="0" name=""/>
        <dsp:cNvSpPr/>
      </dsp:nvSpPr>
      <dsp:spPr>
        <a:xfrm>
          <a:off x="1025252" y="2420580"/>
          <a:ext cx="2190245" cy="778084"/>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AA9323-AB0A-4532-849D-263001AE11D0}">
      <dsp:nvSpPr>
        <dsp:cNvPr id="0" name=""/>
        <dsp:cNvSpPr/>
      </dsp:nvSpPr>
      <dsp:spPr>
        <a:xfrm>
          <a:off x="1409872" y="2785969"/>
          <a:ext cx="2190245" cy="778084"/>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err="1" smtClean="0"/>
            <a:t>Intonation</a:t>
          </a:r>
          <a:endParaRPr lang="es-ES" sz="2800" b="1" kern="1200" dirty="0"/>
        </a:p>
      </dsp:txBody>
      <dsp:txXfrm>
        <a:off x="1409872" y="2785969"/>
        <a:ext cx="2190245" cy="778084"/>
      </dsp:txXfrm>
    </dsp:sp>
    <dsp:sp modelId="{DD30B4E4-DE1A-4467-8321-FD42635890B0}">
      <dsp:nvSpPr>
        <dsp:cNvPr id="0" name=""/>
        <dsp:cNvSpPr/>
      </dsp:nvSpPr>
      <dsp:spPr>
        <a:xfrm>
          <a:off x="4458905" y="2346087"/>
          <a:ext cx="1826433" cy="77975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2C1C2-E4E2-4665-A011-FF93A4B1F9CB}">
      <dsp:nvSpPr>
        <dsp:cNvPr id="0" name=""/>
        <dsp:cNvSpPr/>
      </dsp:nvSpPr>
      <dsp:spPr>
        <a:xfrm>
          <a:off x="4843525" y="2711476"/>
          <a:ext cx="1826433" cy="779755"/>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t>Stress</a:t>
          </a:r>
          <a:endParaRPr lang="es-ES" sz="2800" b="1" kern="1200" dirty="0"/>
        </a:p>
      </dsp:txBody>
      <dsp:txXfrm>
        <a:off x="4843525" y="2711476"/>
        <a:ext cx="1826433" cy="779755"/>
      </dsp:txXfrm>
    </dsp:sp>
    <dsp:sp modelId="{2E9B57B4-C173-43CC-AF44-EB0CF146C581}">
      <dsp:nvSpPr>
        <dsp:cNvPr id="0" name=""/>
        <dsp:cNvSpPr/>
      </dsp:nvSpPr>
      <dsp:spPr>
        <a:xfrm>
          <a:off x="2588557" y="3773279"/>
          <a:ext cx="1903384" cy="1108041"/>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E270C6-B3BF-4B0C-913A-B40F37410DFD}">
      <dsp:nvSpPr>
        <dsp:cNvPr id="0" name=""/>
        <dsp:cNvSpPr/>
      </dsp:nvSpPr>
      <dsp:spPr>
        <a:xfrm>
          <a:off x="2973177" y="4138668"/>
          <a:ext cx="1903384" cy="1108041"/>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t>Word stress</a:t>
          </a:r>
          <a:endParaRPr lang="es-ES" sz="2800" b="1" kern="1200" dirty="0"/>
        </a:p>
      </dsp:txBody>
      <dsp:txXfrm>
        <a:off x="2973177" y="4138668"/>
        <a:ext cx="1903384" cy="1108041"/>
      </dsp:txXfrm>
    </dsp:sp>
    <dsp:sp modelId="{47F8C219-B2DD-44BA-90A1-F8FC235B287F}">
      <dsp:nvSpPr>
        <dsp:cNvPr id="0" name=""/>
        <dsp:cNvSpPr/>
      </dsp:nvSpPr>
      <dsp:spPr>
        <a:xfrm>
          <a:off x="5060260" y="3803151"/>
          <a:ext cx="1889399" cy="1078169"/>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AD82C4-1DFA-4B1E-9137-2F129D05FE9B}">
      <dsp:nvSpPr>
        <dsp:cNvPr id="0" name=""/>
        <dsp:cNvSpPr/>
      </dsp:nvSpPr>
      <dsp:spPr>
        <a:xfrm>
          <a:off x="5444880" y="4168540"/>
          <a:ext cx="1889399" cy="1078169"/>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err="1" smtClean="0"/>
            <a:t>Sentence</a:t>
          </a:r>
          <a:r>
            <a:rPr lang="es-ES" sz="2800" b="1" kern="1200" dirty="0" smtClean="0"/>
            <a:t> stress</a:t>
          </a:r>
          <a:endParaRPr lang="es-ES" sz="2800" b="1" kern="1200" dirty="0"/>
        </a:p>
      </dsp:txBody>
      <dsp:txXfrm>
        <a:off x="5444880" y="4168540"/>
        <a:ext cx="1889399" cy="107816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F568EA-5F74-4BB7-9693-1144219C178E}" type="datetimeFigureOut">
              <a:rPr lang="es-ES" smtClean="0"/>
              <a:pPr/>
              <a:t>03/05/2012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E92686-789A-494A-8B08-F4586BA56FDA}"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CE92686-789A-494A-8B08-F4586BA56FDA}" type="slidenum">
              <a:rPr lang="es-ES" smtClean="0"/>
              <a:pPr/>
              <a:t>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580085-14B5-4ECE-91CA-774095CD03B6}" type="slidenum">
              <a:rPr lang="en-US" smtClean="0"/>
              <a:pPr/>
              <a:t>19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17" name="16 Marcador de pie de página"/>
          <p:cNvSpPr>
            <a:spLocks noGrp="1"/>
          </p:cNvSpPr>
          <p:nvPr>
            <p:ph type="ftr" sz="quarter" idx="11"/>
          </p:nvPr>
        </p:nvSpPr>
        <p:spPr/>
        <p:txBody>
          <a:bodyPr/>
          <a:lstStyle>
            <a:extLst/>
          </a:lstStyle>
          <a:p>
            <a:endParaRPr lang="es-ES"/>
          </a:p>
        </p:txBody>
      </p:sp>
      <p:sp>
        <p:nvSpPr>
          <p:cNvPr id="29" name="28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0679E55-3D8E-49E8-AAB3-A24FE9593E72}" type="datetimeFigureOut">
              <a:rPr lang="es-ES" smtClean="0"/>
              <a:pPr/>
              <a:t>03/05/2012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96877F37-A120-4D3E-9CFD-A8B13D28342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20679E55-3D8E-49E8-AAB3-A24FE9593E72}" type="datetimeFigureOut">
              <a:rPr lang="es-ES" smtClean="0"/>
              <a:pPr/>
              <a:t>03/05/2012</a:t>
            </a:fld>
            <a:endParaRPr lang="es-ES"/>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96877F37-A120-4D3E-9CFD-A8B13D283420}"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0679E55-3D8E-49E8-AAB3-A24FE9593E72}" type="datetimeFigureOut">
              <a:rPr lang="es-ES" smtClean="0"/>
              <a:pPr/>
              <a:t>03/05/2012</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6877F37-A120-4D3E-9CFD-A8B13D283420}"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Rectángulo"/>
          <p:cNvSpPr/>
          <p:nvPr/>
        </p:nvSpPr>
        <p:spPr>
          <a:xfrm>
            <a:off x="1357290" y="1714488"/>
            <a:ext cx="6643734" cy="3139321"/>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6600" b="1" dirty="0" err="1" smtClean="0">
                <a:ln/>
                <a:solidFill>
                  <a:srgbClr val="FFFF00"/>
                </a:solidFill>
              </a:rPr>
              <a:t>Phonetics</a:t>
            </a:r>
            <a:r>
              <a:rPr lang="es-ES" sz="6600" b="1" dirty="0" smtClean="0">
                <a:ln/>
                <a:solidFill>
                  <a:srgbClr val="FFFF00"/>
                </a:solidFill>
              </a:rPr>
              <a:t> </a:t>
            </a:r>
          </a:p>
          <a:p>
            <a:pPr algn="ctr"/>
            <a:r>
              <a:rPr lang="es-ES" sz="6600" b="1" dirty="0" smtClean="0">
                <a:ln/>
                <a:solidFill>
                  <a:srgbClr val="FFFF00"/>
                </a:solidFill>
              </a:rPr>
              <a:t>and </a:t>
            </a:r>
          </a:p>
          <a:p>
            <a:pPr algn="ctr"/>
            <a:r>
              <a:rPr lang="es-ES" sz="6600" b="1" dirty="0" err="1" smtClean="0">
                <a:ln/>
                <a:solidFill>
                  <a:srgbClr val="FFFF00"/>
                </a:solidFill>
              </a:rPr>
              <a:t>Phonology</a:t>
            </a:r>
            <a:endParaRPr lang="es-ES" sz="6600" b="1" dirty="0">
              <a:ln/>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357166"/>
            <a:ext cx="7072362" cy="1200329"/>
          </a:xfrm>
          <a:prstGeom prst="rect">
            <a:avLst/>
          </a:prstGeom>
          <a:noFill/>
        </p:spPr>
        <p:txBody>
          <a:bodyPr wrap="square" rtlCol="0">
            <a:spAutoFit/>
          </a:bodyPr>
          <a:lstStyle/>
          <a:p>
            <a:r>
              <a:rPr lang="es-ES" sz="2400" dirty="0" err="1" smtClean="0"/>
              <a:t>Special</a:t>
            </a:r>
            <a:r>
              <a:rPr lang="es-ES" sz="2400" dirty="0" smtClean="0"/>
              <a:t> symbols are </a:t>
            </a:r>
            <a:r>
              <a:rPr lang="es-ES" sz="2400" dirty="0" err="1" smtClean="0"/>
              <a:t>used</a:t>
            </a:r>
            <a:r>
              <a:rPr lang="es-ES" sz="2400" dirty="0" smtClean="0"/>
              <a:t> </a:t>
            </a:r>
            <a:r>
              <a:rPr lang="es-ES" sz="2400" dirty="0" err="1" smtClean="0"/>
              <a:t>to</a:t>
            </a:r>
            <a:r>
              <a:rPr lang="es-ES" sz="2400" dirty="0" smtClean="0"/>
              <a:t> </a:t>
            </a:r>
            <a:r>
              <a:rPr lang="es-ES" sz="2400" dirty="0" err="1" smtClean="0"/>
              <a:t>represent</a:t>
            </a:r>
            <a:r>
              <a:rPr lang="es-ES" sz="2400" dirty="0" smtClean="0"/>
              <a:t>  </a:t>
            </a:r>
            <a:r>
              <a:rPr lang="es-ES" sz="2400" dirty="0" err="1" smtClean="0"/>
              <a:t>speech</a:t>
            </a:r>
            <a:r>
              <a:rPr lang="es-ES" sz="2400" dirty="0" smtClean="0"/>
              <a:t> </a:t>
            </a:r>
            <a:r>
              <a:rPr lang="es-ES" sz="2400" dirty="0" err="1" smtClean="0"/>
              <a:t>sounds</a:t>
            </a:r>
            <a:r>
              <a:rPr lang="es-ES" sz="2400" dirty="0" smtClean="0"/>
              <a:t>.</a:t>
            </a:r>
          </a:p>
          <a:p>
            <a:endParaRPr lang="es-ES" sz="2400" dirty="0"/>
          </a:p>
          <a:p>
            <a:r>
              <a:rPr lang="es-ES" sz="2400" dirty="0" smtClean="0"/>
              <a:t> </a:t>
            </a:r>
            <a:endParaRPr lang="es-ES" sz="2400" dirty="0"/>
          </a:p>
        </p:txBody>
      </p:sp>
      <p:pic>
        <p:nvPicPr>
          <p:cNvPr id="4" name="3 Imagen" descr="phonetic-chart.gif"/>
          <p:cNvPicPr>
            <a:picLocks noChangeAspect="1"/>
          </p:cNvPicPr>
          <p:nvPr/>
        </p:nvPicPr>
        <p:blipFill>
          <a:blip r:embed="rId2" cstate="print">
            <a:lum bright="70000" contrast="-70000"/>
          </a:blip>
          <a:stretch>
            <a:fillRect/>
          </a:stretch>
        </p:blipFill>
        <p:spPr>
          <a:xfrm>
            <a:off x="571472" y="1357298"/>
            <a:ext cx="7929618" cy="500066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3200" b="1" i="0" u="none" strike="noStrike" kern="1200" normalizeH="0" baseline="0" noProof="0" dirty="0" smtClean="0">
                <a:ln/>
                <a:solidFill>
                  <a:srgbClr val="FFFF00"/>
                </a:solidFill>
                <a:uLnTx/>
                <a:uFillTx/>
                <a:latin typeface="+mj-lt"/>
                <a:ea typeface="+mj-ea"/>
                <a:cs typeface="+mj-cs"/>
              </a:rPr>
              <a:t>What is the difference between phonetics and phonology?</a:t>
            </a:r>
            <a:endParaRPr kumimoji="0" lang="en-GB" sz="3200" b="1" i="0" u="none" strike="noStrike" kern="1200" normalizeH="0" baseline="0" noProof="0" dirty="0">
              <a:ln/>
              <a:solidFill>
                <a:srgbClr val="FFFF00"/>
              </a:solidFill>
              <a:uLnTx/>
              <a:uFillTx/>
              <a:latin typeface="+mj-lt"/>
              <a:ea typeface="+mj-ea"/>
              <a:cs typeface="+mj-cs"/>
            </a:endParaRPr>
          </a:p>
        </p:txBody>
      </p:sp>
      <p:sp>
        <p:nvSpPr>
          <p:cNvPr id="3" name="Rectangle 3"/>
          <p:cNvSpPr txBox="1">
            <a:spLocks noChangeArrowheads="1"/>
          </p:cNvSpPr>
          <p:nvPr/>
        </p:nvSpPr>
        <p:spPr>
          <a:xfrm>
            <a:off x="685800" y="1981200"/>
            <a:ext cx="7772400" cy="4114800"/>
          </a:xfrm>
          <a:prstGeom prst="rect">
            <a:avLst/>
          </a:prstGeom>
        </p:spPr>
        <p:txBody>
          <a:bodyPr/>
          <a:lstStyle/>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it-IT" sz="3000" b="0" i="0" u="none" strike="noStrike" kern="1200" cap="none" spc="0" normalizeH="0" baseline="0" noProof="0" dirty="0" smtClean="0">
                <a:ln>
                  <a:noFill/>
                </a:ln>
                <a:solidFill>
                  <a:schemeClr val="tx1"/>
                </a:solidFill>
                <a:effectLst/>
                <a:uLnTx/>
                <a:uFillTx/>
                <a:latin typeface="+mn-lt"/>
                <a:ea typeface="+mn-ea"/>
                <a:cs typeface="+mn-cs"/>
              </a:rPr>
              <a:t>Phonology deals with the sound systems languages</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it-IT" sz="3000" b="0" i="0" u="none" strike="noStrike" kern="1200" cap="none" spc="0" normalizeH="0" baseline="0" noProof="0" dirty="0" smtClean="0">
                <a:ln>
                  <a:noFill/>
                </a:ln>
                <a:solidFill>
                  <a:schemeClr val="tx1"/>
                </a:solidFill>
                <a:effectLst/>
                <a:uLnTx/>
                <a:uFillTx/>
                <a:latin typeface="+mn-lt"/>
                <a:ea typeface="+mn-ea"/>
                <a:cs typeface="+mn-cs"/>
              </a:rPr>
              <a:t>Phonetics deals with the physical realisation of the elements of the sound system, e.g. how the sound is physically produced (articulatory phonetics), or the acoustic characteristics of the speech sound (acoustic phonetics)</a:t>
            </a:r>
            <a:endParaRPr kumimoji="0" lang="en-GB"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85852" y="500042"/>
            <a:ext cx="7000924" cy="1754326"/>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3600" b="1" dirty="0" err="1" smtClean="0">
                <a:ln/>
                <a:solidFill>
                  <a:srgbClr val="FFFF00"/>
                </a:solidFill>
              </a:rPr>
              <a:t>Segmental</a:t>
            </a:r>
            <a:r>
              <a:rPr lang="es-ES" sz="3600" b="1" dirty="0" smtClean="0">
                <a:ln/>
                <a:solidFill>
                  <a:srgbClr val="FFFF00"/>
                </a:solidFill>
              </a:rPr>
              <a:t> </a:t>
            </a:r>
          </a:p>
          <a:p>
            <a:pPr algn="ctr"/>
            <a:r>
              <a:rPr lang="es-ES" sz="3600" b="1" dirty="0" smtClean="0">
                <a:ln/>
                <a:solidFill>
                  <a:srgbClr val="FFFF00"/>
                </a:solidFill>
              </a:rPr>
              <a:t>and </a:t>
            </a:r>
          </a:p>
          <a:p>
            <a:pPr algn="ctr"/>
            <a:r>
              <a:rPr lang="es-ES" sz="3600" b="1" dirty="0" err="1" smtClean="0">
                <a:ln/>
                <a:solidFill>
                  <a:srgbClr val="FFFF00"/>
                </a:solidFill>
              </a:rPr>
              <a:t>suprasegmental</a:t>
            </a:r>
            <a:r>
              <a:rPr lang="es-ES" sz="3600" b="1" dirty="0" smtClean="0">
                <a:ln/>
                <a:solidFill>
                  <a:srgbClr val="FFFF00"/>
                </a:solidFill>
              </a:rPr>
              <a:t> </a:t>
            </a:r>
            <a:r>
              <a:rPr lang="es-ES" sz="3600" b="1" dirty="0" err="1" smtClean="0">
                <a:ln/>
                <a:solidFill>
                  <a:srgbClr val="FFFF00"/>
                </a:solidFill>
              </a:rPr>
              <a:t>elements</a:t>
            </a:r>
            <a:endParaRPr lang="es-ES" sz="3600" b="1" dirty="0">
              <a:ln/>
              <a:solidFill>
                <a:srgbClr val="FFFF00"/>
              </a:solidFill>
            </a:endParaRPr>
          </a:p>
        </p:txBody>
      </p:sp>
      <p:sp>
        <p:nvSpPr>
          <p:cNvPr id="4" name="3 CuadroTexto"/>
          <p:cNvSpPr txBox="1"/>
          <p:nvPr/>
        </p:nvSpPr>
        <p:spPr>
          <a:xfrm>
            <a:off x="1071506" y="2714620"/>
            <a:ext cx="8072494" cy="3600986"/>
          </a:xfrm>
          <a:prstGeom prst="rect">
            <a:avLst/>
          </a:prstGeom>
          <a:noFill/>
        </p:spPr>
        <p:txBody>
          <a:bodyPr wrap="square" rtlCol="0">
            <a:spAutoFit/>
          </a:bodyPr>
          <a:lstStyle/>
          <a:p>
            <a:r>
              <a:rPr lang="en-GB" sz="2400" b="1" dirty="0" smtClean="0"/>
              <a:t>Phonemes are the different sounds within a language.</a:t>
            </a:r>
          </a:p>
          <a:p>
            <a:r>
              <a:rPr lang="en-GB" sz="2400" b="1" dirty="0" smtClean="0"/>
              <a:t>Although there are slight differences in how individuals articulate sounds, we can still describe reasonably accurately how each sound is produced. </a:t>
            </a:r>
          </a:p>
          <a:p>
            <a:endParaRPr lang="en-GB" sz="2400" b="1" dirty="0" smtClean="0"/>
          </a:p>
          <a:p>
            <a:r>
              <a:rPr lang="en-GB" sz="2400" b="1" dirty="0" smtClean="0"/>
              <a:t>To sum up: </a:t>
            </a:r>
          </a:p>
          <a:p>
            <a:r>
              <a:rPr lang="en-GB" sz="2400" b="1" dirty="0" smtClean="0"/>
              <a:t>Phonemes are units of sound which can be analysed . They are also known as SEGMENTS. </a:t>
            </a:r>
          </a:p>
          <a:p>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4414" y="1571612"/>
            <a:ext cx="7286676" cy="3108543"/>
          </a:xfrm>
          <a:prstGeom prst="rect">
            <a:avLst/>
          </a:prstGeom>
          <a:noFill/>
        </p:spPr>
        <p:txBody>
          <a:bodyPr wrap="square" rtlCol="0">
            <a:spAutoFit/>
          </a:bodyPr>
          <a:lstStyle/>
          <a:p>
            <a:r>
              <a:rPr lang="en-GB" sz="2800" b="1" dirty="0" smtClean="0"/>
              <a:t>SUPRASEGMENTAL FEATURES  are features of speech which generally apply to groups of segments, or phonemes. </a:t>
            </a:r>
          </a:p>
          <a:p>
            <a:endParaRPr lang="en-GB" sz="2800" b="1" dirty="0" smtClean="0"/>
          </a:p>
          <a:p>
            <a:r>
              <a:rPr lang="en-GB" sz="2800" b="1" dirty="0" smtClean="0"/>
              <a:t>The features which are important in English are STRESS, INTONATION, and how sounds change in connected speech. </a:t>
            </a:r>
            <a:endParaRPr lang="en-GB"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928662" y="1397000"/>
          <a:ext cx="7429552" cy="4460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357290" y="928670"/>
          <a:ext cx="7334280"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57356" y="642918"/>
            <a:ext cx="5214974" cy="1077218"/>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SYMBOLS AND TRANSCRIPTION</a:t>
            </a:r>
            <a:endParaRPr lang="es-E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ndParaRPr>
          </a:p>
        </p:txBody>
      </p:sp>
      <p:sp>
        <p:nvSpPr>
          <p:cNvPr id="35841" name="Rectangle 1"/>
          <p:cNvSpPr>
            <a:spLocks noChangeArrowheads="1"/>
          </p:cNvSpPr>
          <p:nvPr/>
        </p:nvSpPr>
        <p:spPr bwMode="auto">
          <a:xfrm>
            <a:off x="27402" y="2500306"/>
            <a:ext cx="9116598"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latin typeface="Calibri" pitchFamily="34" charset="0"/>
                <a:ea typeface="Calibri" pitchFamily="34" charset="0"/>
                <a:cs typeface="Times New Roman" pitchFamily="18" charset="0"/>
              </a:rPr>
              <a:t>S</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ymbols are for one of two purposes: </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latin typeface="Calibri" pitchFamily="34" charset="0"/>
                <a:ea typeface="Calibri" pitchFamily="34" charset="0"/>
                <a:cs typeface="Times New Roman" pitchFamily="18" charset="0"/>
              </a:rPr>
              <a:t>T</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hey are symbols for the phonemes (phonemic or phoneme symbols) </a:t>
            </a:r>
            <a:endParaRPr lang="en-GB" sz="2400" dirty="0" smtClean="0">
              <a:latin typeface="Calibri" pitchFamily="34"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They are phonetic symbols </a:t>
            </a:r>
          </a:p>
          <a:p>
            <a:pPr marL="0" marR="0" lvl="0" indent="0" algn="just" defTabSz="914400" rtl="0" eaLnBrk="1" fontAlgn="base" latinLnBrk="0" hangingPunct="1">
              <a:lnSpc>
                <a:spcPct val="100000"/>
              </a:lnSpc>
              <a:spcBef>
                <a:spcPct val="0"/>
              </a:spcBef>
              <a:spcAft>
                <a:spcPct val="0"/>
              </a:spcAft>
              <a:buClrTx/>
              <a:buSzTx/>
              <a:buFontTx/>
              <a:buNone/>
              <a:tabLst/>
            </a:pPr>
            <a:endParaRPr lang="en-GB" sz="2400" dirty="0" smtClean="0">
              <a:latin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t>PHONEMIC  SYMBOLS </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t>The number of phonemic symbols must be exactly </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t>the same as the number  of phonemes we decide exist in the language.</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t>Some of the phonemes symbols consist of </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dirty="0" smtClean="0"/>
              <a:t>two characters  as in the word CHIP </a:t>
            </a:r>
            <a:r>
              <a:rPr lang="en-GB" sz="2400" dirty="0" smtClean="0">
                <a:latin typeface="Arial" pitchFamily="34" charset="0"/>
              </a:rPr>
              <a:t>| </a:t>
            </a:r>
            <a:r>
              <a:rPr lang="en-GB" sz="2400" dirty="0" err="1" smtClean="0">
                <a:latin typeface="Arial" pitchFamily="34" charset="0"/>
              </a:rPr>
              <a:t>tʃɪp</a:t>
            </a:r>
            <a:r>
              <a:rPr lang="en-GB" sz="2400" dirty="0" smtClean="0">
                <a:latin typeface="Arial"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5841">
                                            <p:txEl>
                                              <p:pRg st="0" end="0"/>
                                            </p:txEl>
                                          </p:spTgt>
                                        </p:tgtEl>
                                        <p:attrNameLst>
                                          <p:attrName>style.visibility</p:attrName>
                                        </p:attrNameLst>
                                      </p:cBhvr>
                                      <p:to>
                                        <p:strVal val="visible"/>
                                      </p:to>
                                    </p:set>
                                    <p:animEffect transition="in" filter="fade">
                                      <p:cBhvr>
                                        <p:cTn id="14" dur="1000"/>
                                        <p:tgtEl>
                                          <p:spTgt spid="35841">
                                            <p:txEl>
                                              <p:pRg st="0" end="0"/>
                                            </p:txEl>
                                          </p:spTgt>
                                        </p:tgtEl>
                                      </p:cBhvr>
                                    </p:animEffect>
                                    <p:anim calcmode="lin" valueType="num">
                                      <p:cBhvr>
                                        <p:cTn id="15" dur="1000" fill="hold"/>
                                        <p:tgtEl>
                                          <p:spTgt spid="3584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58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5841">
                                            <p:txEl>
                                              <p:pRg st="1" end="1"/>
                                            </p:txEl>
                                          </p:spTgt>
                                        </p:tgtEl>
                                        <p:attrNameLst>
                                          <p:attrName>style.visibility</p:attrName>
                                        </p:attrNameLst>
                                      </p:cBhvr>
                                      <p:to>
                                        <p:strVal val="visible"/>
                                      </p:to>
                                    </p:set>
                                    <p:animEffect transition="in" filter="fade">
                                      <p:cBhvr>
                                        <p:cTn id="21" dur="1000"/>
                                        <p:tgtEl>
                                          <p:spTgt spid="35841">
                                            <p:txEl>
                                              <p:pRg st="1" end="1"/>
                                            </p:txEl>
                                          </p:spTgt>
                                        </p:tgtEl>
                                      </p:cBhvr>
                                    </p:animEffect>
                                    <p:anim calcmode="lin" valueType="num">
                                      <p:cBhvr>
                                        <p:cTn id="22" dur="1000" fill="hold"/>
                                        <p:tgtEl>
                                          <p:spTgt spid="3584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584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5841">
                                            <p:txEl>
                                              <p:pRg st="2" end="2"/>
                                            </p:txEl>
                                          </p:spTgt>
                                        </p:tgtEl>
                                        <p:attrNameLst>
                                          <p:attrName>style.visibility</p:attrName>
                                        </p:attrNameLst>
                                      </p:cBhvr>
                                      <p:to>
                                        <p:strVal val="visible"/>
                                      </p:to>
                                    </p:set>
                                    <p:animEffect transition="in" filter="fade">
                                      <p:cBhvr>
                                        <p:cTn id="28" dur="1000"/>
                                        <p:tgtEl>
                                          <p:spTgt spid="35841">
                                            <p:txEl>
                                              <p:pRg st="2" end="2"/>
                                            </p:txEl>
                                          </p:spTgt>
                                        </p:tgtEl>
                                      </p:cBhvr>
                                    </p:animEffect>
                                    <p:anim calcmode="lin" valueType="num">
                                      <p:cBhvr>
                                        <p:cTn id="29" dur="1000" fill="hold"/>
                                        <p:tgtEl>
                                          <p:spTgt spid="3584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584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5841">
                                            <p:txEl>
                                              <p:pRg st="4" end="4"/>
                                            </p:txEl>
                                          </p:spTgt>
                                        </p:tgtEl>
                                        <p:attrNameLst>
                                          <p:attrName>style.visibility</p:attrName>
                                        </p:attrNameLst>
                                      </p:cBhvr>
                                      <p:to>
                                        <p:strVal val="visible"/>
                                      </p:to>
                                    </p:set>
                                    <p:animEffect transition="in" filter="fade">
                                      <p:cBhvr>
                                        <p:cTn id="35" dur="1000"/>
                                        <p:tgtEl>
                                          <p:spTgt spid="35841">
                                            <p:txEl>
                                              <p:pRg st="4" end="4"/>
                                            </p:txEl>
                                          </p:spTgt>
                                        </p:tgtEl>
                                      </p:cBhvr>
                                    </p:animEffect>
                                    <p:anim calcmode="lin" valueType="num">
                                      <p:cBhvr>
                                        <p:cTn id="36" dur="1000" fill="hold"/>
                                        <p:tgtEl>
                                          <p:spTgt spid="3584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584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35841">
                                            <p:txEl>
                                              <p:pRg st="5" end="5"/>
                                            </p:txEl>
                                          </p:spTgt>
                                        </p:tgtEl>
                                        <p:attrNameLst>
                                          <p:attrName>style.visibility</p:attrName>
                                        </p:attrNameLst>
                                      </p:cBhvr>
                                      <p:to>
                                        <p:strVal val="visible"/>
                                      </p:to>
                                    </p:set>
                                    <p:animEffect transition="in" filter="fade">
                                      <p:cBhvr>
                                        <p:cTn id="42" dur="1000"/>
                                        <p:tgtEl>
                                          <p:spTgt spid="35841">
                                            <p:txEl>
                                              <p:pRg st="5" end="5"/>
                                            </p:txEl>
                                          </p:spTgt>
                                        </p:tgtEl>
                                      </p:cBhvr>
                                    </p:animEffect>
                                    <p:anim calcmode="lin" valueType="num">
                                      <p:cBhvr>
                                        <p:cTn id="43" dur="1000" fill="hold"/>
                                        <p:tgtEl>
                                          <p:spTgt spid="3584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584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35841">
                                            <p:txEl>
                                              <p:pRg st="6" end="6"/>
                                            </p:txEl>
                                          </p:spTgt>
                                        </p:tgtEl>
                                        <p:attrNameLst>
                                          <p:attrName>style.visibility</p:attrName>
                                        </p:attrNameLst>
                                      </p:cBhvr>
                                      <p:to>
                                        <p:strVal val="visible"/>
                                      </p:to>
                                    </p:set>
                                    <p:animEffect transition="in" filter="fade">
                                      <p:cBhvr>
                                        <p:cTn id="49" dur="1000"/>
                                        <p:tgtEl>
                                          <p:spTgt spid="35841">
                                            <p:txEl>
                                              <p:pRg st="6" end="6"/>
                                            </p:txEl>
                                          </p:spTgt>
                                        </p:tgtEl>
                                      </p:cBhvr>
                                    </p:animEffect>
                                    <p:anim calcmode="lin" valueType="num">
                                      <p:cBhvr>
                                        <p:cTn id="50" dur="1000" fill="hold"/>
                                        <p:tgtEl>
                                          <p:spTgt spid="3584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584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35841">
                                            <p:txEl>
                                              <p:pRg st="7" end="7"/>
                                            </p:txEl>
                                          </p:spTgt>
                                        </p:tgtEl>
                                        <p:attrNameLst>
                                          <p:attrName>style.visibility</p:attrName>
                                        </p:attrNameLst>
                                      </p:cBhvr>
                                      <p:to>
                                        <p:strVal val="visible"/>
                                      </p:to>
                                    </p:set>
                                    <p:animEffect transition="in" filter="fade">
                                      <p:cBhvr>
                                        <p:cTn id="56" dur="1000"/>
                                        <p:tgtEl>
                                          <p:spTgt spid="35841">
                                            <p:txEl>
                                              <p:pRg st="7" end="7"/>
                                            </p:txEl>
                                          </p:spTgt>
                                        </p:tgtEl>
                                      </p:cBhvr>
                                    </p:animEffect>
                                    <p:anim calcmode="lin" valueType="num">
                                      <p:cBhvr>
                                        <p:cTn id="57" dur="1000" fill="hold"/>
                                        <p:tgtEl>
                                          <p:spTgt spid="35841">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584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35841">
                                            <p:txEl>
                                              <p:pRg st="8" end="8"/>
                                            </p:txEl>
                                          </p:spTgt>
                                        </p:tgtEl>
                                        <p:attrNameLst>
                                          <p:attrName>style.visibility</p:attrName>
                                        </p:attrNameLst>
                                      </p:cBhvr>
                                      <p:to>
                                        <p:strVal val="visible"/>
                                      </p:to>
                                    </p:set>
                                    <p:animEffect transition="in" filter="fade">
                                      <p:cBhvr>
                                        <p:cTn id="63" dur="1000"/>
                                        <p:tgtEl>
                                          <p:spTgt spid="35841">
                                            <p:txEl>
                                              <p:pRg st="8" end="8"/>
                                            </p:txEl>
                                          </p:spTgt>
                                        </p:tgtEl>
                                      </p:cBhvr>
                                    </p:animEffect>
                                    <p:anim calcmode="lin" valueType="num">
                                      <p:cBhvr>
                                        <p:cTn id="64" dur="1000" fill="hold"/>
                                        <p:tgtEl>
                                          <p:spTgt spid="35841">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584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00034" y="1000108"/>
            <a:ext cx="7643866" cy="6555641"/>
          </a:xfrm>
          <a:prstGeom prst="rect">
            <a:avLst/>
          </a:prstGeom>
        </p:spPr>
        <p:txBody>
          <a:bodyPr wrap="square">
            <a:spAutoFit/>
          </a:bodyPr>
          <a:lstStyle/>
          <a:p>
            <a:pPr>
              <a:buFont typeface="Arial" pitchFamily="34" charset="0"/>
              <a:buChar char="•"/>
            </a:pPr>
            <a:r>
              <a:rPr lang="en-GB" sz="2800" b="1" dirty="0" smtClean="0"/>
              <a:t>Phonemic transcription: every speech sound must be identified as one of the phonemes and written with the appropriate symbol. (two kind of transcription: transcription from dictation or transcription from a written text) </a:t>
            </a:r>
            <a:endParaRPr lang="es-ES" sz="2800" b="1" dirty="0" smtClean="0"/>
          </a:p>
          <a:p>
            <a:pPr>
              <a:buFont typeface="Arial" pitchFamily="34" charset="0"/>
              <a:buChar char="•"/>
            </a:pPr>
            <a:endParaRPr lang="en-GB" sz="2800" b="1" dirty="0" smtClean="0"/>
          </a:p>
          <a:p>
            <a:pPr>
              <a:buFont typeface="Arial" pitchFamily="34" charset="0"/>
              <a:buChar char="•"/>
            </a:pPr>
            <a:r>
              <a:rPr lang="en-GB" sz="2800" b="1" dirty="0" smtClean="0"/>
              <a:t>The phonemic system described for RP contains 44 PHONEMES </a:t>
            </a:r>
          </a:p>
          <a:p>
            <a:pPr>
              <a:buFont typeface="Arial" pitchFamily="34" charset="0"/>
              <a:buChar char="•"/>
            </a:pPr>
            <a:endParaRPr lang="en-US" sz="2800" b="1" dirty="0" smtClean="0"/>
          </a:p>
          <a:p>
            <a:pPr>
              <a:buFont typeface="Arial" pitchFamily="34" charset="0"/>
              <a:buChar char="•"/>
            </a:pPr>
            <a:r>
              <a:rPr lang="en-US" sz="2800" b="1" dirty="0" smtClean="0"/>
              <a:t>The best-known system: </a:t>
            </a:r>
          </a:p>
          <a:p>
            <a:r>
              <a:rPr lang="en-US" sz="2800" b="1" dirty="0" smtClean="0"/>
              <a:t>The International Phonetic Alphabet (IPA)</a:t>
            </a:r>
          </a:p>
          <a:p>
            <a:endParaRPr lang="es-ES" sz="2800" dirty="0" smtClean="0"/>
          </a:p>
          <a:p>
            <a:endParaRPr lang="es-ES" sz="2800" dirty="0" smtClean="0"/>
          </a:p>
          <a:p>
            <a:pPr lvl="0" algn="just" fontAlgn="base">
              <a:spcBef>
                <a:spcPct val="0"/>
              </a:spcBef>
              <a:spcAft>
                <a:spcPct val="0"/>
              </a:spcAft>
            </a:pPr>
            <a:endParaRPr lang="en-GB" sz="2800" dirty="0" smtClean="0">
              <a:latin typeface="Arial" pitchFamily="34" charset="0"/>
            </a:endParaRPr>
          </a:p>
          <a:p>
            <a:pPr lvl="0" algn="just" fontAlgn="base">
              <a:spcBef>
                <a:spcPct val="0"/>
              </a:spcBef>
              <a:spcAft>
                <a:spcPct val="0"/>
              </a:spcAft>
            </a:pPr>
            <a:endParaRPr lang="en-GB" sz="2800" dirty="0"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82625" y="1371600"/>
            <a:ext cx="7699375" cy="3581400"/>
          </a:xfrm>
        </p:spPr>
        <p:txBody>
          <a:bodyPr/>
          <a:lstStyle/>
          <a:p>
            <a:r>
              <a:rPr lang="en-US" b="1" dirty="0" smtClean="0"/>
              <a:t>IPA </a:t>
            </a:r>
            <a:r>
              <a:rPr lang="en-US" b="1" dirty="0"/>
              <a:t>has been developing since 1888.</a:t>
            </a:r>
          </a:p>
          <a:p>
            <a:r>
              <a:rPr lang="en-US" b="1" dirty="0"/>
              <a:t>The system represents each sound of human speech with a single symbol.</a:t>
            </a:r>
          </a:p>
          <a:p>
            <a:r>
              <a:rPr lang="en-US" b="1" dirty="0"/>
              <a:t>The symbol is enclosed in brackets [  ]</a:t>
            </a:r>
            <a:r>
              <a:rPr lang="en-US" dirty="0">
                <a:solidFill>
                  <a:srgbClr val="003300"/>
                </a:solidFill>
              </a:rPr>
              <a:t>.</a:t>
            </a:r>
          </a:p>
        </p:txBody>
      </p:sp>
      <p:pic>
        <p:nvPicPr>
          <p:cNvPr id="7173" name="Picture 5" descr="j0293236"/>
          <p:cNvPicPr>
            <a:picLocks noChangeAspect="1" noChangeArrowheads="1"/>
          </p:cNvPicPr>
          <p:nvPr/>
        </p:nvPicPr>
        <p:blipFill>
          <a:blip r:embed="rId2" cstate="print"/>
          <a:srcRect/>
          <a:stretch>
            <a:fillRect/>
          </a:stretch>
        </p:blipFill>
        <p:spPr bwMode="auto">
          <a:xfrm>
            <a:off x="3714744" y="4214818"/>
            <a:ext cx="1565275" cy="1154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up)">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up)">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wipe(up)">
                                      <p:cBhvr>
                                        <p:cTn id="17" dur="500"/>
                                        <p:tgtEl>
                                          <p:spTgt spid="7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sz="3800" smtClean="0"/>
              <a:t>Transcription – the art of reducing speech to writing</a:t>
            </a:r>
          </a:p>
        </p:txBody>
      </p:sp>
      <p:sp>
        <p:nvSpPr>
          <p:cNvPr id="31747" name="Rectangle 3"/>
          <p:cNvSpPr>
            <a:spLocks noGrp="1" noChangeArrowheads="1"/>
          </p:cNvSpPr>
          <p:nvPr>
            <p:ph type="body" idx="1"/>
          </p:nvPr>
        </p:nvSpPr>
        <p:spPr/>
        <p:txBody>
          <a:bodyPr/>
          <a:lstStyle/>
          <a:p>
            <a:pPr eaLnBrk="1" hangingPunct="1"/>
            <a:endParaRPr lang="en-GB" u="sng" dirty="0" smtClean="0"/>
          </a:p>
          <a:p>
            <a:pPr eaLnBrk="1" hangingPunct="1"/>
            <a:r>
              <a:rPr lang="en-GB" dirty="0" smtClean="0"/>
              <a:t>Remember: a word in isolation may be spoken differently to a word in connected speech</a:t>
            </a:r>
          </a:p>
          <a:p>
            <a:pPr eaLnBrk="1" hangingPunct="1"/>
            <a:endParaRPr lang="en-GB" dirty="0" smtClean="0"/>
          </a:p>
          <a:p>
            <a:pPr lvl="1" eaLnBrk="1" hangingPunct="1"/>
            <a:r>
              <a:rPr lang="en-GB" i="1" dirty="0" smtClean="0"/>
              <a:t>to</a:t>
            </a:r>
            <a:r>
              <a:rPr lang="en-GB" dirty="0" smtClean="0"/>
              <a:t> = [</a:t>
            </a:r>
            <a:r>
              <a:rPr lang="en-GB" dirty="0" err="1" smtClean="0"/>
              <a:t>tu</a:t>
            </a:r>
            <a:r>
              <a:rPr lang="en-GB" dirty="0" smtClean="0"/>
              <a:t>:]</a:t>
            </a:r>
          </a:p>
          <a:p>
            <a:pPr lvl="1" eaLnBrk="1" hangingPunct="1"/>
            <a:r>
              <a:rPr lang="en-GB" i="1" dirty="0" smtClean="0"/>
              <a:t>give it to him = </a:t>
            </a:r>
            <a:r>
              <a:rPr lang="en-GB" dirty="0" smtClean="0"/>
              <a:t>[</a:t>
            </a:r>
            <a:r>
              <a:rPr lang="en-GB" dirty="0" err="1" smtClean="0"/>
              <a:t>gɪv</a:t>
            </a:r>
            <a:r>
              <a:rPr lang="en-GB" dirty="0" smtClean="0"/>
              <a:t> </a:t>
            </a:r>
            <a:r>
              <a:rPr lang="en-GB" dirty="0" err="1" smtClean="0"/>
              <a:t>ɪt</a:t>
            </a:r>
            <a:r>
              <a:rPr lang="en-GB" dirty="0" smtClean="0"/>
              <a:t> </a:t>
            </a:r>
            <a:r>
              <a:rPr lang="en-GB" dirty="0" err="1" smtClean="0"/>
              <a:t>tə</a:t>
            </a:r>
            <a:r>
              <a:rPr lang="en-GB" dirty="0" smtClean="0"/>
              <a:t> </a:t>
            </a:r>
            <a:r>
              <a:rPr lang="en-GB" dirty="0" err="1" smtClean="0"/>
              <a:t>ɪm</a:t>
            </a:r>
            <a:r>
              <a:rPr lang="en-GB" dirty="0" smtClean="0"/>
              <a:t>]</a:t>
            </a:r>
          </a:p>
        </p:txBody>
      </p:sp>
      <p:sp>
        <p:nvSpPr>
          <p:cNvPr id="31748" name="Oval 4"/>
          <p:cNvSpPr>
            <a:spLocks noChangeArrowheads="1"/>
          </p:cNvSpPr>
          <p:nvPr/>
        </p:nvSpPr>
        <p:spPr bwMode="auto">
          <a:xfrm>
            <a:off x="2285984" y="4286256"/>
            <a:ext cx="647700" cy="576263"/>
          </a:xfrm>
          <a:prstGeom prst="ellipse">
            <a:avLst/>
          </a:prstGeom>
          <a:noFill/>
          <a:ln w="15875">
            <a:solidFill>
              <a:schemeClr val="accent2"/>
            </a:solidFill>
            <a:round/>
            <a:headEnd/>
            <a:tailEnd/>
          </a:ln>
        </p:spPr>
        <p:txBody>
          <a:bodyPr wrap="none" anchor="ctr"/>
          <a:lstStyle/>
          <a:p>
            <a:endParaRPr lang="en-US"/>
          </a:p>
        </p:txBody>
      </p:sp>
      <p:sp>
        <p:nvSpPr>
          <p:cNvPr id="31749" name="Oval 5"/>
          <p:cNvSpPr>
            <a:spLocks noChangeArrowheads="1"/>
          </p:cNvSpPr>
          <p:nvPr/>
        </p:nvSpPr>
        <p:spPr bwMode="auto">
          <a:xfrm>
            <a:off x="4714876" y="4714884"/>
            <a:ext cx="647700" cy="576263"/>
          </a:xfrm>
          <a:prstGeom prst="ellipse">
            <a:avLst/>
          </a:prstGeom>
          <a:noFill/>
          <a:ln w="15875">
            <a:solidFill>
              <a:schemeClr val="accent2"/>
            </a:solidFill>
            <a:round/>
            <a:headEnd/>
            <a:tailEnd/>
          </a:ln>
        </p:spPr>
        <p:txBody>
          <a:bodyPr wrap="none" anchor="ctr"/>
          <a:lstStyle/>
          <a:p>
            <a:endParaRPr lang="en-US"/>
          </a:p>
        </p:txBody>
      </p:sp>
      <p:sp>
        <p:nvSpPr>
          <p:cNvPr id="31750" name="Text Box 6"/>
          <p:cNvSpPr txBox="1">
            <a:spLocks noChangeArrowheads="1"/>
          </p:cNvSpPr>
          <p:nvPr/>
        </p:nvSpPr>
        <p:spPr bwMode="auto">
          <a:xfrm>
            <a:off x="3357554" y="3857628"/>
            <a:ext cx="1152525" cy="376238"/>
          </a:xfrm>
          <a:prstGeom prst="rect">
            <a:avLst/>
          </a:prstGeom>
          <a:noFill/>
          <a:ln w="9525">
            <a:solidFill>
              <a:schemeClr val="tx1"/>
            </a:solidFill>
            <a:miter lim="800000"/>
            <a:headEnd/>
            <a:tailEnd/>
          </a:ln>
        </p:spPr>
        <p:txBody>
          <a:bodyPr>
            <a:spAutoFit/>
          </a:bodyPr>
          <a:lstStyle/>
          <a:p>
            <a:pPr algn="ctr">
              <a:spcBef>
                <a:spcPct val="50000"/>
              </a:spcBef>
            </a:pPr>
            <a:r>
              <a:rPr lang="en-GB" dirty="0"/>
              <a:t>compare</a:t>
            </a:r>
          </a:p>
        </p:txBody>
      </p:sp>
      <p:sp>
        <p:nvSpPr>
          <p:cNvPr id="31751" name="Line 7"/>
          <p:cNvSpPr>
            <a:spLocks noChangeShapeType="1"/>
          </p:cNvSpPr>
          <p:nvPr/>
        </p:nvSpPr>
        <p:spPr bwMode="auto">
          <a:xfrm flipH="1">
            <a:off x="3000364" y="4143380"/>
            <a:ext cx="360362" cy="144463"/>
          </a:xfrm>
          <a:prstGeom prst="line">
            <a:avLst/>
          </a:prstGeom>
          <a:noFill/>
          <a:ln w="9525">
            <a:solidFill>
              <a:schemeClr val="tx1"/>
            </a:solidFill>
            <a:round/>
            <a:headEnd/>
            <a:tailEnd type="triangle" w="med" len="med"/>
          </a:ln>
        </p:spPr>
        <p:txBody>
          <a:bodyPr/>
          <a:lstStyle/>
          <a:p>
            <a:endParaRPr lang="es-ES"/>
          </a:p>
        </p:txBody>
      </p:sp>
      <p:sp>
        <p:nvSpPr>
          <p:cNvPr id="31752" name="Line 8"/>
          <p:cNvSpPr>
            <a:spLocks noChangeShapeType="1"/>
          </p:cNvSpPr>
          <p:nvPr/>
        </p:nvSpPr>
        <p:spPr bwMode="auto">
          <a:xfrm>
            <a:off x="4429124" y="4286256"/>
            <a:ext cx="576262" cy="360362"/>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7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nimBg="1"/>
      <p:bldP spid="31749" grpId="0" animBg="1"/>
      <p:bldP spid="31750" grpId="0" animBg="1"/>
      <p:bldP spid="31751" grpId="0" animBg="1"/>
      <p:bldP spid="3175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0" y="357166"/>
          <a:ext cx="9144000" cy="6072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058395" y="619792"/>
            <a:ext cx="5027210"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3600" b="1" i="0"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latin typeface="Calibri" pitchFamily="34" charset="0"/>
                <a:ea typeface="Calibri" pitchFamily="34" charset="0"/>
                <a:cs typeface="Times New Roman" pitchFamily="18" charset="0"/>
              </a:rPr>
              <a:t>RP AND OTHER ACCENTS </a:t>
            </a:r>
            <a:endParaRPr kumimoji="0" lang="en-GB" sz="3600" b="1" i="0"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latin typeface="Arial" pitchFamily="34" charset="0"/>
            </a:endParaRPr>
          </a:p>
        </p:txBody>
      </p:sp>
      <p:sp>
        <p:nvSpPr>
          <p:cNvPr id="4" name="3 CuadroTexto"/>
          <p:cNvSpPr txBox="1"/>
          <p:nvPr/>
        </p:nvSpPr>
        <p:spPr>
          <a:xfrm>
            <a:off x="1142976" y="1857364"/>
            <a:ext cx="7215238" cy="3046988"/>
          </a:xfrm>
          <a:prstGeom prst="rect">
            <a:avLst/>
          </a:prstGeom>
          <a:noFill/>
        </p:spPr>
        <p:txBody>
          <a:bodyPr wrap="square" rtlCol="0">
            <a:spAutoFit/>
          </a:bodyPr>
          <a:lstStyle/>
          <a:p>
            <a:r>
              <a:rPr lang="en-GB" sz="3200" dirty="0" smtClean="0"/>
              <a:t>Languages have different accents; they are pronounced differently by people from different geographical places, from different social classes, of different ages and different educational backgrounds. </a:t>
            </a:r>
            <a:endParaRPr lang="es-ES" sz="3200" dirty="0" smtClean="0"/>
          </a:p>
          <a:p>
            <a:endParaRPr lang="es-E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643050"/>
            <a:ext cx="6929486" cy="3385542"/>
          </a:xfrm>
          <a:prstGeom prst="rect">
            <a:avLst/>
          </a:prstGeom>
          <a:noFill/>
        </p:spPr>
        <p:txBody>
          <a:bodyPr wrap="square" rtlCol="0">
            <a:spAutoFit/>
          </a:bodyPr>
          <a:lstStyle/>
          <a:p>
            <a:r>
              <a:rPr lang="en-GB" sz="2800" dirty="0" smtClean="0"/>
              <a:t>We use the word DIALECT  refers to the variety of a language which is different from others no just in pronunciation but also in such matters as vocabulary, grammar and word order. </a:t>
            </a:r>
          </a:p>
          <a:p>
            <a:endParaRPr lang="en-GB" sz="2800" dirty="0" smtClean="0"/>
          </a:p>
          <a:p>
            <a:r>
              <a:rPr lang="en-GB" sz="2800" dirty="0" smtClean="0"/>
              <a:t>ACCENT  are pronunciation differences only. </a:t>
            </a:r>
            <a:endParaRPr lang="es-ES" sz="2800" dirty="0" smtClean="0"/>
          </a:p>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28662" y="1142984"/>
            <a:ext cx="7715304" cy="4247317"/>
          </a:xfrm>
          <a:prstGeom prst="rect">
            <a:avLst/>
          </a:prstGeom>
          <a:noFill/>
        </p:spPr>
        <p:txBody>
          <a:bodyPr wrap="square" rtlCol="0">
            <a:spAutoFit/>
          </a:bodyPr>
          <a:lstStyle/>
          <a:p>
            <a:r>
              <a:rPr lang="en-GB" sz="2800" dirty="0" smtClean="0"/>
              <a:t>The accent that we concentrate on and use as our model is the one that is most often recommended for foreign learners studying British English. It is the accent used by most announcers and newsreaders on serious national and international BBC broadcasting channels. It has for a long time been indentified by the name Received Pronunciation (RP) </a:t>
            </a:r>
            <a:endParaRPr lang="es-ES" sz="2800" dirty="0" smtClean="0"/>
          </a:p>
          <a:p>
            <a:r>
              <a:rPr lang="en-GB" sz="2800" dirty="0" smtClean="0"/>
              <a:t> </a:t>
            </a:r>
            <a:endParaRPr lang="es-ES" sz="2800"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57224" y="214290"/>
            <a:ext cx="7051930" cy="923330"/>
          </a:xfrm>
          <a:prstGeom prst="rect">
            <a:avLst/>
          </a:prstGeom>
          <a:noFill/>
        </p:spPr>
        <p:txBody>
          <a:bodyPr wrap="none" lIns="91440" tIns="45720" rIns="91440" bIns="45720">
            <a:spAutoFit/>
          </a:bodyPr>
          <a:lstStyle/>
          <a:p>
            <a:pPr algn="ctr"/>
            <a:r>
              <a:rPr kumimoji="0" lang="en-US" altLang="zh-TW" sz="5400" b="1" i="0" u="none" strike="noStrike" kern="1200" cap="none" spc="0" normalizeH="0" baseline="0" noProof="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mj-lt"/>
                <a:ea typeface="新細明體" charset="-120"/>
                <a:cs typeface="+mj-cs"/>
              </a:rPr>
              <a:t>What is Phonetics?</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5" name="4 Diagrama"/>
          <p:cNvGraphicFramePr/>
          <p:nvPr/>
        </p:nvGraphicFramePr>
        <p:xfrm>
          <a:off x="428596" y="1293802"/>
          <a:ext cx="8715404" cy="5564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428596" y="4857760"/>
            <a:ext cx="2500330" cy="150017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ES" sz="2000" b="1" dirty="0" smtClean="0"/>
              <a:t>H</a:t>
            </a:r>
            <a:r>
              <a:rPr lang="en-GB" sz="2000" b="1" dirty="0" err="1" smtClean="0"/>
              <a:t>ow</a:t>
            </a:r>
            <a:r>
              <a:rPr lang="en-GB" sz="2000" b="1" dirty="0" smtClean="0"/>
              <a:t> </a:t>
            </a:r>
            <a:r>
              <a:rPr lang="en-GB" sz="2000" b="1" dirty="0"/>
              <a:t>speech sounds are produced by the human vocal apparatus. </a:t>
            </a:r>
            <a:endParaRPr lang="es-ES" sz="2000" b="1" dirty="0"/>
          </a:p>
          <a:p>
            <a:pPr algn="ctr"/>
            <a:endParaRPr lang="es-ES" dirty="0"/>
          </a:p>
        </p:txBody>
      </p:sp>
      <p:sp>
        <p:nvSpPr>
          <p:cNvPr id="9" name="8 Rectángulo"/>
          <p:cNvSpPr/>
          <p:nvPr/>
        </p:nvSpPr>
        <p:spPr>
          <a:xfrm>
            <a:off x="3143240" y="4929198"/>
            <a:ext cx="2786082" cy="135732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err="1" smtClean="0">
                <a:solidFill>
                  <a:schemeClr val="bg1"/>
                </a:solidFill>
              </a:rPr>
              <a:t>Transmission</a:t>
            </a:r>
            <a:r>
              <a:rPr lang="es-ES" sz="2000" b="1" dirty="0" smtClean="0">
                <a:solidFill>
                  <a:schemeClr val="bg1"/>
                </a:solidFill>
              </a:rPr>
              <a:t> </a:t>
            </a:r>
            <a:r>
              <a:rPr lang="en-GB" sz="2000" b="1" dirty="0" smtClean="0">
                <a:solidFill>
                  <a:schemeClr val="bg1"/>
                </a:solidFill>
              </a:rPr>
              <a:t>and </a:t>
            </a:r>
            <a:r>
              <a:rPr lang="en-GB" sz="2000" b="1" dirty="0">
                <a:solidFill>
                  <a:schemeClr val="bg1"/>
                </a:solidFill>
              </a:rPr>
              <a:t>physical properties of speech sounds. </a:t>
            </a:r>
            <a:endParaRPr lang="es-ES" sz="2000" b="1" dirty="0">
              <a:solidFill>
                <a:schemeClr val="bg1"/>
              </a:solidFill>
            </a:endParaRPr>
          </a:p>
        </p:txBody>
      </p:sp>
      <p:sp>
        <p:nvSpPr>
          <p:cNvPr id="10" name="9 Rectángulo"/>
          <p:cNvSpPr/>
          <p:nvPr/>
        </p:nvSpPr>
        <p:spPr>
          <a:xfrm>
            <a:off x="6143636" y="4857760"/>
            <a:ext cx="2643174" cy="1357322"/>
          </a:xfrm>
          <a:prstGeom prst="rect">
            <a:avLst/>
          </a:prstGeom>
          <a:solidFill>
            <a:srgbClr val="CC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a:t>T</a:t>
            </a:r>
            <a:r>
              <a:rPr lang="en-GB" sz="2000" b="1" dirty="0" smtClean="0"/>
              <a:t>he </a:t>
            </a:r>
            <a:r>
              <a:rPr lang="en-GB" sz="2000" b="1" dirty="0"/>
              <a:t>perception of speech sounds. </a:t>
            </a:r>
            <a:endParaRPr lang="es-ES" sz="20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04800"/>
            <a:ext cx="7772400" cy="1143000"/>
          </a:xfrm>
          <a:prstGeom prst="rect">
            <a:avLst/>
          </a:prstGeo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TW" sz="4400" b="1" i="0" u="none" strike="noStrike" kern="1200" cap="all" normalizeH="0" baseline="0" noProof="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LnTx/>
                <a:uFillTx/>
                <a:latin typeface="+mj-lt"/>
                <a:ea typeface="新細明體" charset="-120"/>
                <a:cs typeface="+mj-cs"/>
              </a:rPr>
              <a:t>What is Phonology?</a:t>
            </a:r>
          </a:p>
        </p:txBody>
      </p:sp>
      <p:sp>
        <p:nvSpPr>
          <p:cNvPr id="3" name="Rectangle 3"/>
          <p:cNvSpPr txBox="1">
            <a:spLocks noChangeArrowheads="1"/>
          </p:cNvSpPr>
          <p:nvPr/>
        </p:nvSpPr>
        <p:spPr>
          <a:xfrm>
            <a:off x="685800" y="1524000"/>
            <a:ext cx="7772400" cy="45720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TW" sz="2800" b="0" i="0" u="none" strike="noStrike" kern="1200" cap="none" spc="0" normalizeH="0" baseline="0" noProof="0" dirty="0" smtClean="0">
                <a:ln>
                  <a:noFill/>
                </a:ln>
                <a:solidFill>
                  <a:schemeClr val="tx1"/>
                </a:solidFill>
                <a:effectLst/>
                <a:uLnTx/>
                <a:uFillTx/>
                <a:latin typeface="+mn-lt"/>
                <a:ea typeface="新細明體" charset="-120"/>
                <a:cs typeface="+mn-cs"/>
              </a:rPr>
              <a:t>Phonology is how speech sounds are organized and affect one another in pronunciation.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zh-TW" sz="2800" b="0" i="0" u="none" strike="noStrike" kern="1200" cap="none" spc="0" normalizeH="0" baseline="0" noProof="0" dirty="0" smtClean="0">
                <a:ln>
                  <a:noFill/>
                </a:ln>
                <a:solidFill>
                  <a:schemeClr val="tx1"/>
                </a:solidFill>
                <a:effectLst/>
                <a:uLnTx/>
                <a:uFillTx/>
                <a:latin typeface="+mn-lt"/>
                <a:ea typeface="新細明體" charset="-120"/>
                <a:cs typeface="+mn-cs"/>
              </a:rPr>
              <a:t>It deals</a:t>
            </a:r>
            <a:r>
              <a:rPr kumimoji="0" lang="en-US" altLang="zh-TW" sz="2800" b="0" i="0" u="none" strike="noStrike" kern="1200" cap="none" spc="0" normalizeH="0" noProof="0" dirty="0" smtClean="0">
                <a:ln>
                  <a:noFill/>
                </a:ln>
                <a:solidFill>
                  <a:schemeClr val="tx1"/>
                </a:solidFill>
                <a:effectLst/>
                <a:uLnTx/>
                <a:uFillTx/>
                <a:latin typeface="+mn-lt"/>
                <a:ea typeface="新細明體" charset="-120"/>
                <a:cs typeface="+mn-cs"/>
              </a:rPr>
              <a:t> with the system and pattern of sounds which exist within a particular language.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2800" dirty="0">
              <a:ea typeface="新細明體" charset="-12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800" dirty="0" smtClean="0"/>
              <a:t>The </a:t>
            </a:r>
            <a:r>
              <a:rPr lang="en-GB" sz="2800" dirty="0"/>
              <a:t>study of phonology of English looks at the vowels, consonants and </a:t>
            </a:r>
            <a:r>
              <a:rPr lang="en-GB" sz="2800" dirty="0" err="1"/>
              <a:t>suprasegmental</a:t>
            </a:r>
            <a:r>
              <a:rPr lang="en-GB" sz="2800" dirty="0"/>
              <a:t> features of the </a:t>
            </a:r>
            <a:r>
              <a:rPr lang="en-GB" sz="2800" dirty="0" smtClean="0"/>
              <a:t>language</a:t>
            </a:r>
            <a:r>
              <a:rPr lang="en-GB" sz="2800" dirty="0"/>
              <a:t> </a:t>
            </a:r>
            <a:r>
              <a:rPr lang="en-GB" sz="2800" dirty="0" smtClean="0"/>
              <a:t>( stress, intonation)</a:t>
            </a:r>
          </a:p>
          <a:p>
            <a:pPr marL="342900" lvl="0" indent="-342900">
              <a:spcBef>
                <a:spcPct val="20000"/>
              </a:spcBef>
              <a:buFont typeface="Arial" pitchFamily="34" charset="0"/>
              <a:buChar char="•"/>
            </a:pPr>
            <a:endParaRPr kumimoji="0" lang="en-US" altLang="zh-TW" sz="2800" b="0" i="0" u="none" strike="noStrike" kern="1200" cap="none" spc="0" normalizeH="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altLang="zh-TW" sz="2800" b="0" i="0" u="none" strike="noStrike" kern="120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altLang="zh-TW" sz="2800" b="0" i="0" u="none" strike="noStrike" kern="1200" cap="none" spc="0" normalizeH="0" baseline="0" noProof="0" dirty="0" smtClean="0">
              <a:ln>
                <a:noFill/>
              </a:ln>
              <a:solidFill>
                <a:schemeClr val="tx1"/>
              </a:solidFill>
              <a:effectLst/>
              <a:uLnTx/>
              <a:uFillTx/>
              <a:latin typeface="+mn-lt"/>
              <a:ea typeface="新細明體" charset="-12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2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714356"/>
            <a:ext cx="8143932" cy="5632311"/>
          </a:xfrm>
          <a:prstGeom prst="rect">
            <a:avLst/>
          </a:prstGeom>
          <a:noFill/>
        </p:spPr>
        <p:txBody>
          <a:bodyPr wrap="square" rtlCol="0">
            <a:spAutoFit/>
          </a:bodyPr>
          <a:lstStyle/>
          <a:p>
            <a:endParaRPr lang="en-GB" sz="3600" dirty="0" smtClean="0"/>
          </a:p>
          <a:p>
            <a:r>
              <a:rPr lang="en-GB" sz="3600" dirty="0" smtClean="0"/>
              <a:t>When </a:t>
            </a:r>
            <a:r>
              <a:rPr lang="en-GB" sz="3600" dirty="0"/>
              <a:t>we talk about vowels and consonants, within the discipline of phonology, we are referring to the different sounds we make when speaking, and </a:t>
            </a:r>
            <a:r>
              <a:rPr lang="en-GB" sz="3600" dirty="0" smtClean="0"/>
              <a:t>NOT the </a:t>
            </a:r>
            <a:r>
              <a:rPr lang="en-GB" sz="3600" dirty="0"/>
              <a:t>vowel and consonant letters we refer to when talking about </a:t>
            </a:r>
            <a:r>
              <a:rPr lang="en-GB" sz="3600" dirty="0" smtClean="0"/>
              <a:t>spelling.</a:t>
            </a:r>
          </a:p>
          <a:p>
            <a:endParaRPr lang="en-GB" sz="3600" dirty="0"/>
          </a:p>
          <a:p>
            <a:endParaRPr lang="en-GB" sz="2400" dirty="0"/>
          </a:p>
          <a:p>
            <a:endParaRPr lang="es-ES" sz="2400" dirty="0"/>
          </a:p>
          <a:p>
            <a:endParaRPr lang="es-E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910" y="1348800"/>
            <a:ext cx="8072494" cy="5262979"/>
          </a:xfrm>
          <a:prstGeom prst="rect">
            <a:avLst/>
          </a:prstGeom>
        </p:spPr>
        <p:txBody>
          <a:bodyPr wrap="square">
            <a:spAutoFit/>
          </a:bodyPr>
          <a:lstStyle/>
          <a:p>
            <a:r>
              <a:rPr lang="en-GB" sz="3200" dirty="0" smtClean="0"/>
              <a:t>In any language we can identify a </a:t>
            </a:r>
            <a:r>
              <a:rPr lang="en-GB" sz="3200" b="1" dirty="0" smtClean="0"/>
              <a:t>small number of regularly used sounds</a:t>
            </a:r>
            <a:r>
              <a:rPr lang="en-GB" sz="3200" dirty="0" smtClean="0"/>
              <a:t> (vowels and consonants) that we call </a:t>
            </a:r>
            <a:r>
              <a:rPr lang="en-GB" sz="3200" b="1" dirty="0" smtClean="0"/>
              <a:t>PHONEMES</a:t>
            </a:r>
            <a:r>
              <a:rPr lang="en-GB" sz="3200" dirty="0" smtClean="0"/>
              <a:t>.  </a:t>
            </a:r>
          </a:p>
          <a:p>
            <a:endParaRPr lang="en-GB" sz="3200" dirty="0"/>
          </a:p>
          <a:p>
            <a:r>
              <a:rPr lang="en-GB" sz="3200" dirty="0" smtClean="0"/>
              <a:t>A </a:t>
            </a:r>
            <a:r>
              <a:rPr lang="en-GB" sz="3200" b="1" i="1" dirty="0" smtClean="0"/>
              <a:t>phoneme</a:t>
            </a:r>
            <a:r>
              <a:rPr lang="en-GB" sz="3200" dirty="0" smtClean="0"/>
              <a:t> is the smallest contrastive unit in the sound system of a language. </a:t>
            </a:r>
          </a:p>
          <a:p>
            <a:endParaRPr lang="en-GB" sz="3200" dirty="0"/>
          </a:p>
          <a:p>
            <a:r>
              <a:rPr lang="en-GB" sz="3200" dirty="0" smtClean="0"/>
              <a:t>For Example: </a:t>
            </a:r>
          </a:p>
          <a:p>
            <a:r>
              <a:rPr lang="en-GB" sz="4000" b="1" dirty="0" smtClean="0"/>
              <a:t>PIN                   PEN </a:t>
            </a:r>
          </a:p>
          <a:p>
            <a:r>
              <a:rPr lang="en-GB" sz="4000" b="1" dirty="0" smtClean="0"/>
              <a:t>PET                   BET </a:t>
            </a:r>
            <a:endParaRPr lang="es-ES" sz="4000" b="1" dirty="0"/>
          </a:p>
        </p:txBody>
      </p:sp>
      <p:sp>
        <p:nvSpPr>
          <p:cNvPr id="3" name="2 Rectángulo"/>
          <p:cNvSpPr/>
          <p:nvPr/>
        </p:nvSpPr>
        <p:spPr>
          <a:xfrm>
            <a:off x="1928794" y="357166"/>
            <a:ext cx="3347391" cy="923330"/>
          </a:xfrm>
          <a:prstGeom prst="rect">
            <a:avLst/>
          </a:prstGeom>
          <a:noFill/>
        </p:spPr>
        <p:txBody>
          <a:bodyPr wrap="none" lIns="91440" tIns="45720" rIns="91440" bIns="45720">
            <a:spAutoFit/>
          </a:bodyPr>
          <a:lstStyle/>
          <a:p>
            <a:pPr algn="ctr"/>
            <a:r>
              <a:rPr lang="es-E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Phonemes</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3 Elipse"/>
          <p:cNvSpPr/>
          <p:nvPr/>
        </p:nvSpPr>
        <p:spPr>
          <a:xfrm>
            <a:off x="857224" y="5357826"/>
            <a:ext cx="500066" cy="57150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b="1" dirty="0"/>
          </a:p>
        </p:txBody>
      </p:sp>
      <p:sp>
        <p:nvSpPr>
          <p:cNvPr id="5" name="4 Elipse"/>
          <p:cNvSpPr/>
          <p:nvPr/>
        </p:nvSpPr>
        <p:spPr>
          <a:xfrm>
            <a:off x="3714744" y="5286388"/>
            <a:ext cx="500066" cy="57150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b="1" dirty="0"/>
          </a:p>
        </p:txBody>
      </p:sp>
      <p:sp>
        <p:nvSpPr>
          <p:cNvPr id="6" name="5 Elipse"/>
          <p:cNvSpPr/>
          <p:nvPr/>
        </p:nvSpPr>
        <p:spPr>
          <a:xfrm>
            <a:off x="642910" y="5857892"/>
            <a:ext cx="500066" cy="57150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b="1" dirty="0"/>
          </a:p>
        </p:txBody>
      </p:sp>
      <p:sp>
        <p:nvSpPr>
          <p:cNvPr id="7" name="6 Elipse"/>
          <p:cNvSpPr/>
          <p:nvPr/>
        </p:nvSpPr>
        <p:spPr>
          <a:xfrm>
            <a:off x="3500430" y="5929330"/>
            <a:ext cx="500066" cy="57150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Effect transition="in" filter="fade">
                                      <p:cBhvr>
                                        <p:cTn id="43" dur="1000"/>
                                        <p:tgtEl>
                                          <p:spTgt spid="2">
                                            <p:txEl>
                                              <p:pRg st="6" end="6"/>
                                            </p:txEl>
                                          </p:spTgt>
                                        </p:tgtEl>
                                      </p:cBhvr>
                                    </p:animEffect>
                                    <p:anim calcmode="lin" valueType="num">
                                      <p:cBhvr>
                                        <p:cTn id="4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57158" y="428604"/>
            <a:ext cx="7786742" cy="3385542"/>
          </a:xfrm>
          <a:prstGeom prst="rect">
            <a:avLst/>
          </a:prstGeom>
          <a:noFill/>
        </p:spPr>
        <p:txBody>
          <a:bodyPr wrap="square" rtlCol="0">
            <a:spAutoFit/>
          </a:bodyPr>
          <a:lstStyle/>
          <a:p>
            <a:r>
              <a:rPr lang="en-GB" sz="2800" dirty="0"/>
              <a:t>When we speak we produce a </a:t>
            </a:r>
            <a:r>
              <a:rPr lang="en-GB" sz="2800" b="1" i="1" dirty="0" smtClean="0"/>
              <a:t>CONTINUOUS STREAM OF SOUNDS</a:t>
            </a:r>
            <a:r>
              <a:rPr lang="en-GB" sz="2800" i="1" dirty="0" smtClean="0"/>
              <a:t>.</a:t>
            </a:r>
          </a:p>
          <a:p>
            <a:endParaRPr lang="en-GB" sz="2800" i="1" dirty="0" smtClean="0"/>
          </a:p>
          <a:p>
            <a:r>
              <a:rPr lang="en-GB" sz="2800" dirty="0" smtClean="0"/>
              <a:t>In </a:t>
            </a:r>
            <a:r>
              <a:rPr lang="en-GB" sz="2800" dirty="0"/>
              <a:t>studying speech we divide this stream into small pieces that we call </a:t>
            </a:r>
            <a:r>
              <a:rPr lang="en-GB" sz="2800" b="1" i="1" u="sng" dirty="0"/>
              <a:t>SEGMENTS</a:t>
            </a:r>
            <a:r>
              <a:rPr lang="en-GB" sz="2800" dirty="0"/>
              <a:t>. </a:t>
            </a:r>
            <a:endParaRPr lang="en-GB" sz="2800" dirty="0" smtClean="0"/>
          </a:p>
          <a:p>
            <a:endParaRPr lang="en-GB" sz="2800" dirty="0" smtClean="0"/>
          </a:p>
          <a:p>
            <a:r>
              <a:rPr lang="en-GB" sz="2800" dirty="0" smtClean="0"/>
              <a:t>For Example:</a:t>
            </a:r>
            <a:endParaRPr lang="es-ES" sz="2800" dirty="0"/>
          </a:p>
          <a:p>
            <a:endParaRPr lang="es-ES" dirty="0"/>
          </a:p>
        </p:txBody>
      </p:sp>
      <p:sp>
        <p:nvSpPr>
          <p:cNvPr id="6" name="5 Rectángulo"/>
          <p:cNvSpPr/>
          <p:nvPr/>
        </p:nvSpPr>
        <p:spPr>
          <a:xfrm>
            <a:off x="857224" y="3500438"/>
            <a:ext cx="6072230" cy="707886"/>
          </a:xfrm>
          <a:prstGeom prst="rect">
            <a:avLst/>
          </a:prstGeom>
        </p:spPr>
        <p:txBody>
          <a:bodyPr wrap="square">
            <a:spAutoFit/>
          </a:bodyPr>
          <a:lstStyle/>
          <a:p>
            <a:pPr algn="ctr"/>
            <a:r>
              <a:rPr lang="en-GB" sz="4000" dirty="0" smtClean="0"/>
              <a:t> </a:t>
            </a:r>
            <a:endParaRPr lang="es-ES" sz="4000" dirty="0"/>
          </a:p>
        </p:txBody>
      </p:sp>
      <p:graphicFrame>
        <p:nvGraphicFramePr>
          <p:cNvPr id="9" name="8 Diagrama"/>
          <p:cNvGraphicFramePr/>
          <p:nvPr/>
        </p:nvGraphicFramePr>
        <p:xfrm>
          <a:off x="1214414" y="4357694"/>
          <a:ext cx="6096000" cy="2071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596" y="571480"/>
            <a:ext cx="7858180" cy="3447098"/>
          </a:xfrm>
          <a:prstGeom prst="rect">
            <a:avLst/>
          </a:prstGeom>
          <a:noFill/>
        </p:spPr>
        <p:txBody>
          <a:bodyPr wrap="square" rtlCol="0">
            <a:spAutoFit/>
          </a:bodyPr>
          <a:lstStyle/>
          <a:p>
            <a:r>
              <a:rPr lang="en-GB" sz="4000" dirty="0"/>
              <a:t>It is not always easy to decide on the number of </a:t>
            </a:r>
            <a:r>
              <a:rPr lang="en-GB" sz="4000" dirty="0" smtClean="0"/>
              <a:t>segments.</a:t>
            </a:r>
          </a:p>
          <a:p>
            <a:r>
              <a:rPr lang="en-GB" sz="4000" dirty="0" smtClean="0"/>
              <a:t>For Example: </a:t>
            </a:r>
          </a:p>
          <a:p>
            <a:endParaRPr lang="en-GB" sz="4000" dirty="0"/>
          </a:p>
          <a:p>
            <a:endParaRPr lang="en-GB" sz="4000" dirty="0" smtClean="0"/>
          </a:p>
          <a:p>
            <a:endParaRPr lang="es-ES" dirty="0"/>
          </a:p>
        </p:txBody>
      </p:sp>
      <p:graphicFrame>
        <p:nvGraphicFramePr>
          <p:cNvPr id="3" name="2 Diagrama"/>
          <p:cNvGraphicFramePr/>
          <p:nvPr/>
        </p:nvGraphicFramePr>
        <p:xfrm>
          <a:off x="1571604" y="2928934"/>
          <a:ext cx="6096000" cy="3349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28596" y="1357298"/>
            <a:ext cx="8358246" cy="1107996"/>
          </a:xfrm>
          <a:prstGeom prst="rect">
            <a:avLst/>
          </a:prstGeom>
          <a:noFill/>
        </p:spPr>
        <p:txBody>
          <a:bodyPr wrap="square" rtlCol="0">
            <a:spAutoFit/>
          </a:bodyPr>
          <a:lstStyle/>
          <a:p>
            <a:r>
              <a:rPr lang="en-GB" sz="2400" dirty="0" smtClean="0"/>
              <a:t>It is very important to learn to think of English pronunciation in terms of Phonemes rather than letters of the alphabet. </a:t>
            </a:r>
          </a:p>
          <a:p>
            <a:endParaRPr lang="es-ES" dirty="0"/>
          </a:p>
        </p:txBody>
      </p:sp>
      <p:sp>
        <p:nvSpPr>
          <p:cNvPr id="5" name="Rectangle 3"/>
          <p:cNvSpPr txBox="1">
            <a:spLocks noChangeArrowheads="1"/>
          </p:cNvSpPr>
          <p:nvPr/>
        </p:nvSpPr>
        <p:spPr>
          <a:xfrm>
            <a:off x="571472" y="1928802"/>
            <a:ext cx="7986714" cy="4530725"/>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cy-GB" sz="32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None/>
              <a:tabLst/>
              <a:defRPr/>
            </a:pPr>
            <a:r>
              <a:rPr kumimoji="0" lang="cy-GB" sz="3200" b="0" i="0" u="none" strike="noStrike" kern="1200" cap="none" spc="0" normalizeH="0" baseline="0" noProof="0" dirty="0" smtClean="0">
                <a:ln>
                  <a:noFill/>
                </a:ln>
                <a:solidFill>
                  <a:schemeClr val="tx2"/>
                </a:solidFill>
                <a:effectLst/>
                <a:uLnTx/>
                <a:uFillTx/>
                <a:latin typeface="+mn-lt"/>
                <a:ea typeface="+mn-ea"/>
                <a:cs typeface="+mn-cs"/>
              </a:rPr>
              <a:t>Consider written English</a:t>
            </a:r>
            <a:endParaRPr kumimoji="0" lang="cy-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GB" sz="3200" b="1" i="0" u="none" strike="noStrike" kern="1200" cap="none" spc="0" normalizeH="0" baseline="0" noProof="0" dirty="0" smtClean="0">
                <a:ln>
                  <a:noFill/>
                </a:ln>
                <a:solidFill>
                  <a:schemeClr val="tx1"/>
                </a:solidFill>
                <a:effectLst/>
                <a:uLnTx/>
                <a:uFillTx/>
                <a:latin typeface="+mn-lt"/>
                <a:ea typeface="+mn-ea"/>
                <a:cs typeface="+mn-cs"/>
              </a:rPr>
              <a:t>en</a:t>
            </a:r>
            <a:r>
              <a:rPr kumimoji="0" lang="en-GB" sz="3200" b="1" i="0" u="sng" strike="noStrike" kern="1200" cap="none" spc="0" normalizeH="0" baseline="0" noProof="0" dirty="0" smtClean="0">
                <a:ln>
                  <a:noFill/>
                </a:ln>
                <a:solidFill>
                  <a:schemeClr val="accent1"/>
                </a:solidFill>
                <a:effectLst/>
                <a:uLnTx/>
                <a:uFillTx/>
                <a:latin typeface="+mn-lt"/>
                <a:ea typeface="+mn-ea"/>
                <a:cs typeface="+mn-cs"/>
              </a:rPr>
              <a:t>ough</a:t>
            </a:r>
            <a:r>
              <a:rPr kumimoji="0" lang="en-GB" sz="3200" b="1" i="0" u="none" strike="noStrike" kern="1200" cap="none" spc="0" normalizeH="0" baseline="0" noProof="0" dirty="0" smtClean="0">
                <a:ln>
                  <a:noFill/>
                </a:ln>
                <a:solidFill>
                  <a:srgbClr val="0000FF"/>
                </a:solidFill>
                <a:effectLst/>
                <a:uLnTx/>
                <a:uFillTx/>
                <a:latin typeface="+mn-lt"/>
                <a:ea typeface="+mn-ea"/>
                <a:cs typeface="+mn-cs"/>
              </a:rPr>
              <a:t>   </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thr</a:t>
            </a:r>
            <a:r>
              <a:rPr kumimoji="0" lang="en-GB" sz="3200" b="1" i="0" u="sng" strike="noStrike" kern="1200" cap="none" spc="0" normalizeH="0" baseline="0" noProof="0" dirty="0" smtClean="0">
                <a:ln>
                  <a:noFill/>
                </a:ln>
                <a:solidFill>
                  <a:schemeClr val="accent1"/>
                </a:solidFill>
                <a:effectLst/>
                <a:uLnTx/>
                <a:uFillTx/>
                <a:latin typeface="+mn-lt"/>
                <a:ea typeface="+mn-ea"/>
                <a:cs typeface="+mn-cs"/>
              </a:rPr>
              <a:t>ough</a:t>
            </a:r>
            <a:r>
              <a:rPr kumimoji="0" lang="en-GB" sz="3200" b="1" i="0" u="none" strike="noStrike" kern="1200" cap="none" spc="0" normalizeH="0" baseline="0" noProof="0" dirty="0" smtClean="0">
                <a:ln>
                  <a:noFill/>
                </a:ln>
                <a:solidFill>
                  <a:srgbClr val="0000FF"/>
                </a:solidFill>
                <a:effectLst/>
                <a:uLnTx/>
                <a:uFillTx/>
                <a:latin typeface="+mn-lt"/>
                <a:ea typeface="+mn-ea"/>
                <a:cs typeface="+mn-cs"/>
              </a:rPr>
              <a:t>  </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thor</a:t>
            </a:r>
            <a:r>
              <a:rPr kumimoji="0" lang="en-GB" sz="3200" b="1" i="0" u="sng" strike="noStrike" kern="1200" cap="none" spc="0" normalizeH="0" baseline="0" noProof="0" dirty="0" smtClean="0">
                <a:ln>
                  <a:noFill/>
                </a:ln>
                <a:solidFill>
                  <a:schemeClr val="accent1"/>
                </a:solidFill>
                <a:effectLst/>
                <a:uLnTx/>
                <a:uFillTx/>
                <a:latin typeface="+mn-lt"/>
                <a:ea typeface="+mn-ea"/>
                <a:cs typeface="+mn-cs"/>
              </a:rPr>
              <a:t>ough</a:t>
            </a:r>
            <a:r>
              <a:rPr kumimoji="0" lang="en-GB" sz="3200" b="1" i="0" u="none" strike="noStrike" kern="1200" cap="none" spc="0" normalizeH="0" baseline="0" noProof="0" dirty="0" smtClean="0">
                <a:ln>
                  <a:noFill/>
                </a:ln>
                <a:solidFill>
                  <a:srgbClr val="0000FF"/>
                </a:solidFill>
                <a:effectLst/>
                <a:uLnTx/>
                <a:uFillTx/>
                <a:latin typeface="+mn-lt"/>
                <a:ea typeface="+mn-ea"/>
                <a:cs typeface="+mn-cs"/>
              </a:rPr>
              <a:t>   </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th</a:t>
            </a:r>
            <a:r>
              <a:rPr kumimoji="0" lang="en-GB" sz="3200" b="1" i="0" u="sng" strike="noStrike" kern="1200" cap="none" spc="0" normalizeH="0" baseline="0" noProof="0" dirty="0" smtClean="0">
                <a:ln>
                  <a:noFill/>
                </a:ln>
                <a:solidFill>
                  <a:schemeClr val="accent1"/>
                </a:solidFill>
                <a:effectLst/>
                <a:uLnTx/>
                <a:uFillTx/>
                <a:latin typeface="+mn-lt"/>
                <a:ea typeface="+mn-ea"/>
                <a:cs typeface="+mn-cs"/>
              </a:rPr>
              <a:t>ough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t </a:t>
            </a:r>
            <a:r>
              <a:rPr kumimoji="0" lang="en-GB" sz="3200" b="1" i="0" u="none" strike="noStrike" kern="1200" cap="none" spc="0" normalizeH="0" baseline="0" noProof="0" dirty="0" smtClean="0">
                <a:ln>
                  <a:noFill/>
                </a:ln>
                <a:solidFill>
                  <a:srgbClr val="0000FF"/>
                </a:solidFill>
                <a:effectLst/>
                <a:uLnTx/>
                <a:uFillTx/>
                <a:latin typeface="+mn-lt"/>
                <a:ea typeface="+mn-ea"/>
                <a:cs typeface="+mn-cs"/>
              </a:rPr>
              <a:t> </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b</a:t>
            </a:r>
            <a:r>
              <a:rPr kumimoji="0" lang="en-GB" sz="3200" b="1" i="0" u="sng" strike="noStrike" kern="1200" cap="none" spc="0" normalizeH="0" baseline="0" noProof="0" dirty="0" smtClean="0">
                <a:ln>
                  <a:noFill/>
                </a:ln>
                <a:solidFill>
                  <a:schemeClr val="accent1"/>
                </a:solidFill>
                <a:effectLst/>
                <a:uLnTx/>
                <a:uFillTx/>
                <a:latin typeface="+mn-lt"/>
                <a:ea typeface="+mn-ea"/>
                <a:cs typeface="+mn-cs"/>
              </a:rPr>
              <a:t>ough</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cy-GB" sz="3200" b="1" i="0" u="sng" strike="noStrike" kern="1200" cap="none" spc="0" normalizeH="0" baseline="0" noProof="0" dirty="0" smtClean="0">
              <a:ln>
                <a:noFill/>
              </a:ln>
              <a:solidFill>
                <a:srgbClr val="00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GB" sz="3200" b="1" i="0" u="sng" strike="noStrike" kern="1200" cap="none" spc="0" normalizeH="0" baseline="0" noProof="0" dirty="0" smtClean="0">
                <a:ln>
                  <a:noFill/>
                </a:ln>
                <a:solidFill>
                  <a:srgbClr val="FF0000"/>
                </a:solidFill>
                <a:effectLst/>
                <a:uLnTx/>
                <a:uFillTx/>
                <a:latin typeface="+mn-lt"/>
                <a:ea typeface="+mn-ea"/>
                <a:cs typeface="+mn-cs"/>
              </a:rPr>
              <a:t>th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ink	       </a:t>
            </a:r>
            <a:r>
              <a:rPr kumimoji="0" lang="en-GB" sz="3200" b="1" i="0" u="sng" strike="noStrike" kern="1200" cap="none" spc="0" normalizeH="0" baseline="0" noProof="0" dirty="0" smtClean="0">
                <a:ln>
                  <a:noFill/>
                </a:ln>
                <a:solidFill>
                  <a:srgbClr val="FF0000"/>
                </a:solidFill>
                <a:effectLst/>
                <a:uLnTx/>
                <a:uFillTx/>
                <a:latin typeface="+mn-lt"/>
                <a:ea typeface="+mn-ea"/>
                <a:cs typeface="+mn-cs"/>
              </a:rPr>
              <a:t>th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ose	     </a:t>
            </a:r>
            <a:r>
              <a:rPr kumimoji="0" lang="en-GB" sz="3200" b="1" i="0" u="sng" strike="noStrike" kern="1200" cap="none" spc="0" normalizeH="0" baseline="0" noProof="0" dirty="0" smtClean="0">
                <a:ln>
                  <a:noFill/>
                </a:ln>
                <a:solidFill>
                  <a:srgbClr val="FF0000"/>
                </a:solidFill>
                <a:effectLst/>
                <a:uLnTx/>
                <a:uFillTx/>
                <a:latin typeface="+mn-lt"/>
                <a:ea typeface="+mn-ea"/>
                <a:cs typeface="+mn-cs"/>
              </a:rPr>
              <a:t>th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istle        </a:t>
            </a:r>
            <a:r>
              <a:rPr kumimoji="0" lang="en-GB" sz="3200" b="1" i="0" u="sng" strike="noStrike" kern="1200" cap="none" spc="0" normalizeH="0" baseline="0" noProof="0" dirty="0" smtClean="0">
                <a:ln>
                  <a:noFill/>
                </a:ln>
                <a:solidFill>
                  <a:srgbClr val="FF0000"/>
                </a:solidFill>
                <a:effectLst/>
                <a:uLnTx/>
                <a:uFillTx/>
                <a:latin typeface="+mn-lt"/>
                <a:ea typeface="+mn-ea"/>
                <a:cs typeface="+mn-cs"/>
              </a:rPr>
              <a:t>th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ong</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cy-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GB" sz="3200" b="1" i="0" u="sng" strike="noStrike" kern="1200" cap="none" spc="0" normalizeH="0" baseline="0" noProof="0" dirty="0" smtClean="0">
                <a:ln>
                  <a:noFill/>
                </a:ln>
                <a:solidFill>
                  <a:srgbClr val="FFFF00"/>
                </a:solidFill>
                <a:effectLst/>
                <a:uLnTx/>
                <a:uFillTx/>
                <a:latin typeface="+mn-lt"/>
                <a:ea typeface="+mn-ea"/>
                <a:cs typeface="+mn-cs"/>
              </a:rPr>
              <a:t>ch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urch</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3200" b="1" i="0" u="sng" strike="noStrike" kern="1200" cap="none" spc="0" normalizeH="0" baseline="0" noProof="0" dirty="0" smtClean="0">
                <a:ln>
                  <a:noFill/>
                </a:ln>
                <a:solidFill>
                  <a:srgbClr val="FFFF00"/>
                </a:solidFill>
                <a:effectLst/>
                <a:uLnTx/>
                <a:uFillTx/>
                <a:latin typeface="+mn-lt"/>
                <a:ea typeface="+mn-ea"/>
                <a:cs typeface="+mn-cs"/>
              </a:rPr>
              <a:t>ch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emistry     lo</a:t>
            </a:r>
            <a:r>
              <a:rPr kumimoji="0" lang="en-GB" sz="3200" b="1" i="0" u="sng" strike="noStrike" kern="1200" cap="none" spc="0" normalizeH="0" baseline="0" noProof="0" dirty="0" smtClean="0">
                <a:ln>
                  <a:noFill/>
                </a:ln>
                <a:solidFill>
                  <a:srgbClr val="FFFF00"/>
                </a:solidFill>
                <a:effectLst/>
                <a:uLnTx/>
                <a:uFillTx/>
                <a:latin typeface="+mn-lt"/>
                <a:ea typeface="+mn-ea"/>
                <a:cs typeface="+mn-cs"/>
              </a:rPr>
              <a:t>ch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GB" sz="3200" b="1" i="0" u="sng" strike="noStrike" kern="1200" cap="none" spc="0" normalizeH="0" baseline="0" noProof="0" dirty="0" smtClean="0">
                <a:ln>
                  <a:noFill/>
                </a:ln>
                <a:solidFill>
                  <a:srgbClr val="FFFF00"/>
                </a:solidFill>
                <a:effectLst/>
                <a:uLnTx/>
                <a:uFillTx/>
                <a:latin typeface="+mn-lt"/>
                <a:ea typeface="+mn-ea"/>
                <a:cs typeface="+mn-cs"/>
              </a:rPr>
              <a:t>Ch</a:t>
            </a:r>
            <a:r>
              <a:rPr kumimoji="0" lang="en-GB" sz="3200" b="1" i="0" u="none" strike="noStrike" kern="1200" cap="none" spc="0" normalizeH="0" baseline="0" noProof="0" dirty="0" smtClean="0">
                <a:ln>
                  <a:noFill/>
                </a:ln>
                <a:solidFill>
                  <a:schemeClr val="tx1"/>
                </a:solidFill>
                <a:effectLst/>
                <a:uLnTx/>
                <a:uFillTx/>
                <a:latin typeface="+mn-lt"/>
                <a:ea typeface="+mn-ea"/>
                <a:cs typeface="+mn-cs"/>
              </a:rPr>
              <a:t>eryl</a:t>
            </a:r>
          </a:p>
        </p:txBody>
      </p:sp>
      <p:sp>
        <p:nvSpPr>
          <p:cNvPr id="6" name="5 Rectángulo"/>
          <p:cNvSpPr/>
          <p:nvPr/>
        </p:nvSpPr>
        <p:spPr>
          <a:xfrm>
            <a:off x="928662" y="285728"/>
            <a:ext cx="6810006" cy="923330"/>
          </a:xfrm>
          <a:prstGeom prst="rect">
            <a:avLst/>
          </a:prstGeom>
          <a:noFill/>
        </p:spPr>
        <p:txBody>
          <a:bodyPr wrap="none" lIns="91440" tIns="45720" rIns="91440" bIns="45720">
            <a:spAutoFit/>
          </a:bodyPr>
          <a:lstStyle/>
          <a:p>
            <a:pPr algn="ctr"/>
            <a:r>
              <a:rPr kumimoji="0" lang="en-GB" sz="5400" b="1" i="0" u="none" strike="noStrike" cap="none" spc="0"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charset="0"/>
                <a:ea typeface="Times New Roman" pitchFamily="18" charset="0"/>
              </a:rPr>
              <a:t>LETTERS AND SOUNDS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220</TotalTime>
  <Words>799</Words>
  <Application>Microsoft Office PowerPoint</Application>
  <PresentationFormat>Presentación en pantalla (4:3)</PresentationFormat>
  <Paragraphs>126</Paragraphs>
  <Slides>22</Slides>
  <Notes>2</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Metro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Transcription – the art of reducing speech to writing</vt:lpstr>
      <vt:lpstr>Diapositiva 20</vt:lpstr>
      <vt:lpstr>Diapositiva 21</vt:lpstr>
      <vt:lpstr>Diapositiva 22</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Phonetics and Phonology</dc:title>
  <dc:creator>Carina</dc:creator>
  <cp:lastModifiedBy>Carina</cp:lastModifiedBy>
  <cp:revision>15</cp:revision>
  <dcterms:created xsi:type="dcterms:W3CDTF">2012-04-26T19:17:02Z</dcterms:created>
  <dcterms:modified xsi:type="dcterms:W3CDTF">2012-05-03T22:00:13Z</dcterms:modified>
</cp:coreProperties>
</file>